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gif" ContentType="image/gif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56" r:id="rId2"/>
    <p:sldMasterId id="2147483768" r:id="rId3"/>
    <p:sldMasterId id="2147483852" r:id="rId4"/>
    <p:sldMasterId id="2147483912" r:id="rId5"/>
    <p:sldMasterId id="2147486444" r:id="rId6"/>
    <p:sldMasterId id="2147489833" r:id="rId7"/>
    <p:sldMasterId id="2147500267" r:id="rId8"/>
    <p:sldMasterId id="2147500279" r:id="rId9"/>
    <p:sldMasterId id="2147500291" r:id="rId10"/>
    <p:sldMasterId id="2147500303" r:id="rId11"/>
    <p:sldMasterId id="2147500315" r:id="rId12"/>
    <p:sldMasterId id="2147500327" r:id="rId13"/>
    <p:sldMasterId id="2147500339" r:id="rId14"/>
  </p:sldMasterIdLst>
  <p:notesMasterIdLst>
    <p:notesMasterId r:id="rId91"/>
  </p:notesMasterIdLst>
  <p:sldIdLst>
    <p:sldId id="3202" r:id="rId15"/>
    <p:sldId id="13055" r:id="rId16"/>
    <p:sldId id="13056" r:id="rId17"/>
    <p:sldId id="13057" r:id="rId18"/>
    <p:sldId id="13058" r:id="rId19"/>
    <p:sldId id="13059" r:id="rId20"/>
    <p:sldId id="13060" r:id="rId21"/>
    <p:sldId id="6077" r:id="rId22"/>
    <p:sldId id="6078" r:id="rId23"/>
    <p:sldId id="2400" r:id="rId24"/>
    <p:sldId id="13061" r:id="rId25"/>
    <p:sldId id="13062" r:id="rId26"/>
    <p:sldId id="13063" r:id="rId27"/>
    <p:sldId id="13064" r:id="rId28"/>
    <p:sldId id="13065" r:id="rId29"/>
    <p:sldId id="13066" r:id="rId30"/>
    <p:sldId id="3876" r:id="rId31"/>
    <p:sldId id="13067" r:id="rId32"/>
    <p:sldId id="13068" r:id="rId33"/>
    <p:sldId id="13069" r:id="rId34"/>
    <p:sldId id="13070" r:id="rId35"/>
    <p:sldId id="13071" r:id="rId36"/>
    <p:sldId id="13072" r:id="rId37"/>
    <p:sldId id="13073" r:id="rId38"/>
    <p:sldId id="13074" r:id="rId39"/>
    <p:sldId id="13075" r:id="rId40"/>
    <p:sldId id="13076" r:id="rId41"/>
    <p:sldId id="13077" r:id="rId42"/>
    <p:sldId id="13078" r:id="rId43"/>
    <p:sldId id="13079" r:id="rId44"/>
    <p:sldId id="13080" r:id="rId45"/>
    <p:sldId id="12356" r:id="rId46"/>
    <p:sldId id="12674" r:id="rId47"/>
    <p:sldId id="12909" r:id="rId48"/>
    <p:sldId id="12360" r:id="rId49"/>
    <p:sldId id="3332" r:id="rId50"/>
    <p:sldId id="275" r:id="rId51"/>
    <p:sldId id="276" r:id="rId52"/>
    <p:sldId id="277" r:id="rId53"/>
    <p:sldId id="278" r:id="rId54"/>
    <p:sldId id="11828" r:id="rId55"/>
    <p:sldId id="13081" r:id="rId56"/>
    <p:sldId id="13082" r:id="rId57"/>
    <p:sldId id="13083" r:id="rId58"/>
    <p:sldId id="13084" r:id="rId59"/>
    <p:sldId id="13085" r:id="rId60"/>
    <p:sldId id="13086" r:id="rId61"/>
    <p:sldId id="13087" r:id="rId62"/>
    <p:sldId id="8486" r:id="rId63"/>
    <p:sldId id="13088" r:id="rId64"/>
    <p:sldId id="13089" r:id="rId65"/>
    <p:sldId id="13090" r:id="rId66"/>
    <p:sldId id="13091" r:id="rId67"/>
    <p:sldId id="13092" r:id="rId68"/>
    <p:sldId id="13093" r:id="rId69"/>
    <p:sldId id="13094" r:id="rId70"/>
    <p:sldId id="13095" r:id="rId71"/>
    <p:sldId id="13096" r:id="rId72"/>
    <p:sldId id="13097" r:id="rId73"/>
    <p:sldId id="13098" r:id="rId74"/>
    <p:sldId id="13099" r:id="rId75"/>
    <p:sldId id="13100" r:id="rId76"/>
    <p:sldId id="13101" r:id="rId77"/>
    <p:sldId id="13102" r:id="rId78"/>
    <p:sldId id="13103" r:id="rId79"/>
    <p:sldId id="13104" r:id="rId80"/>
    <p:sldId id="13105" r:id="rId81"/>
    <p:sldId id="13106" r:id="rId82"/>
    <p:sldId id="13107" r:id="rId83"/>
    <p:sldId id="2728" r:id="rId84"/>
    <p:sldId id="13108" r:id="rId85"/>
    <p:sldId id="13109" r:id="rId86"/>
    <p:sldId id="13110" r:id="rId87"/>
    <p:sldId id="13111" r:id="rId88"/>
    <p:sldId id="265" r:id="rId89"/>
    <p:sldId id="6102" r:id="rId9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AF0F0"/>
    <a:srgbClr val="FAEBEB"/>
    <a:srgbClr val="FFE1E1"/>
    <a:srgbClr val="FFEBEB"/>
    <a:srgbClr val="FFCCCC"/>
    <a:srgbClr val="FF0000"/>
    <a:srgbClr val="2200A0"/>
    <a:srgbClr val="006600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08" autoAdjust="0"/>
  </p:normalViewPr>
  <p:slideViewPr>
    <p:cSldViewPr>
      <p:cViewPr varScale="1">
        <p:scale>
          <a:sx n="94" d="100"/>
          <a:sy n="94" d="100"/>
        </p:scale>
        <p:origin x="-36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76" Type="http://schemas.openxmlformats.org/officeDocument/2006/relationships/slide" Target="slides/slide62.xml"/><Relationship Id="rId84" Type="http://schemas.openxmlformats.org/officeDocument/2006/relationships/slide" Target="slides/slide70.xml"/><Relationship Id="rId89" Type="http://schemas.openxmlformats.org/officeDocument/2006/relationships/slide" Target="slides/slide7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7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74" Type="http://schemas.openxmlformats.org/officeDocument/2006/relationships/slide" Target="slides/slide60.xml"/><Relationship Id="rId79" Type="http://schemas.openxmlformats.org/officeDocument/2006/relationships/slide" Target="slides/slide65.xml"/><Relationship Id="rId87" Type="http://schemas.openxmlformats.org/officeDocument/2006/relationships/slide" Target="slides/slide73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7.xml"/><Relationship Id="rId82" Type="http://schemas.openxmlformats.org/officeDocument/2006/relationships/slide" Target="slides/slide68.xml"/><Relationship Id="rId90" Type="http://schemas.openxmlformats.org/officeDocument/2006/relationships/slide" Target="slides/slide76.xml"/><Relationship Id="rId95" Type="http://schemas.openxmlformats.org/officeDocument/2006/relationships/tableStyles" Target="tableStyles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77" Type="http://schemas.openxmlformats.org/officeDocument/2006/relationships/slide" Target="slides/slide6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slide" Target="slides/slide58.xml"/><Relationship Id="rId80" Type="http://schemas.openxmlformats.org/officeDocument/2006/relationships/slide" Target="slides/slide66.xml"/><Relationship Id="rId85" Type="http://schemas.openxmlformats.org/officeDocument/2006/relationships/slide" Target="slides/slide71.xml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slide" Target="slides/slide56.xml"/><Relationship Id="rId75" Type="http://schemas.openxmlformats.org/officeDocument/2006/relationships/slide" Target="slides/slide61.xml"/><Relationship Id="rId83" Type="http://schemas.openxmlformats.org/officeDocument/2006/relationships/slide" Target="slides/slide69.xml"/><Relationship Id="rId88" Type="http://schemas.openxmlformats.org/officeDocument/2006/relationships/slide" Target="slides/slide74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slide" Target="slides/slide59.xml"/><Relationship Id="rId78" Type="http://schemas.openxmlformats.org/officeDocument/2006/relationships/slide" Target="slides/slide64.xml"/><Relationship Id="rId81" Type="http://schemas.openxmlformats.org/officeDocument/2006/relationships/slide" Target="slides/slide67.xml"/><Relationship Id="rId86" Type="http://schemas.openxmlformats.org/officeDocument/2006/relationships/slide" Target="slides/slide72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1FD18-435E-440C-A8EE-A712845F6ADD}" type="datetimeFigureOut">
              <a:rPr lang="ko-KR" altLang="en-US" smtClean="0"/>
              <a:pPr/>
              <a:t>2019-04-21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CB8AE-80FB-4165-88DF-C5CE716A34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47888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512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A4D0E47-FAD1-4D93-B7D3-DF31CB17B49F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ko-KR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8AE-80FB-4165-88DF-C5CE716A343D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8AE-80FB-4165-88DF-C5CE716A343D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8AE-80FB-4165-88DF-C5CE716A343D}" type="slidenum">
              <a:rPr lang="ko-KR" altLang="en-US" smtClean="0">
                <a:solidFill>
                  <a:prstClr val="black"/>
                </a:solidFill>
              </a:rPr>
              <a:pPr/>
              <a:t>35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8AE-80FB-4165-88DF-C5CE716A343D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24BA0D-722B-4047-BB8E-DA9D04813B9E}" type="slidenum">
              <a:rPr lang="en-US" altLang="ko-KR" smtClean="0"/>
              <a:pPr/>
              <a:t>37</a:t>
            </a:fld>
            <a:endParaRPr lang="en-US" altLang="ko-KR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8AE-80FB-4165-88DF-C5CE716A343D}" type="slidenum">
              <a:rPr lang="ko-KR" altLang="en-US" smtClean="0"/>
              <a:pPr/>
              <a:t>49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8AE-80FB-4165-88DF-C5CE716A343D}" type="slidenum">
              <a:rPr lang="ko-KR" altLang="en-US" smtClean="0"/>
              <a:pPr/>
              <a:t>70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8AE-80FB-4165-88DF-C5CE716A343D}" type="slidenum">
              <a:rPr lang="ko-KR" altLang="en-US" smtClean="0"/>
              <a:pPr/>
              <a:t>75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E8FE1-4BBA-4930-8563-0226C3E9E9B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E6C7-A5A8-4B0A-A232-41BEC638E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4436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E8FE1-4BBA-4930-8563-0226C3E9E9B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E6C7-A5A8-4B0A-A232-41BEC638E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853593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E8FE1-4BBA-4930-8563-0226C3E9E9B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E6C7-A5A8-4B0A-A232-41BEC638E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260569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E8FE1-4BBA-4930-8563-0226C3E9E9B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E6C7-A5A8-4B0A-A232-41BEC638E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90808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E8FE1-4BBA-4930-8563-0226C3E9E9B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E6C7-A5A8-4B0A-A232-41BEC638E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794125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E8FE1-4BBA-4930-8563-0226C3E9E9B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E6C7-A5A8-4B0A-A232-41BEC638E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1576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E8FE1-4BBA-4930-8563-0226C3E9E9B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E6C7-A5A8-4B0A-A232-41BEC638E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8315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9144000" cy="37338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48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152400"/>
            <a:ext cx="8413750" cy="685800"/>
            <a:chOff x="96" y="96"/>
            <a:chExt cx="5300" cy="432"/>
          </a:xfrm>
        </p:grpSpPr>
        <p:sp>
          <p:nvSpPr>
            <p:cNvPr id="6" name="Freeform 4"/>
            <p:cNvSpPr>
              <a:spLocks/>
            </p:cNvSpPr>
            <p:nvPr userDrawn="1"/>
          </p:nvSpPr>
          <p:spPr bwMode="gray">
            <a:xfrm>
              <a:off x="1925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gray">
            <a:xfrm>
              <a:off x="1833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gray">
            <a:xfrm>
              <a:off x="1734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gray">
            <a:xfrm>
              <a:off x="1921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gray">
            <a:xfrm>
              <a:off x="1829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gray">
            <a:xfrm>
              <a:off x="1730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gray">
            <a:xfrm>
              <a:off x="1988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gray">
            <a:xfrm>
              <a:off x="1993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gray">
            <a:xfrm>
              <a:off x="1395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gray">
            <a:xfrm>
              <a:off x="1303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gray">
            <a:xfrm>
              <a:off x="1204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gray">
            <a:xfrm>
              <a:off x="1391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gray">
            <a:xfrm>
              <a:off x="1299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gray">
            <a:xfrm>
              <a:off x="1200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gray">
            <a:xfrm>
              <a:off x="1458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gray">
            <a:xfrm>
              <a:off x="1463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gray">
            <a:xfrm>
              <a:off x="820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gray">
            <a:xfrm>
              <a:off x="728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gray">
            <a:xfrm>
              <a:off x="629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gray">
            <a:xfrm>
              <a:off x="816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6" name="Freeform 24"/>
            <p:cNvSpPr>
              <a:spLocks/>
            </p:cNvSpPr>
            <p:nvPr userDrawn="1"/>
          </p:nvSpPr>
          <p:spPr bwMode="gray">
            <a:xfrm>
              <a:off x="724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7" name="Freeform 25"/>
            <p:cNvSpPr>
              <a:spLocks/>
            </p:cNvSpPr>
            <p:nvPr userDrawn="1"/>
          </p:nvSpPr>
          <p:spPr bwMode="gray">
            <a:xfrm>
              <a:off x="625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8" name="Freeform 26"/>
            <p:cNvSpPr>
              <a:spLocks/>
            </p:cNvSpPr>
            <p:nvPr userDrawn="1"/>
          </p:nvSpPr>
          <p:spPr bwMode="gray">
            <a:xfrm>
              <a:off x="883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9" name="Freeform 27"/>
            <p:cNvSpPr>
              <a:spLocks/>
            </p:cNvSpPr>
            <p:nvPr userDrawn="1"/>
          </p:nvSpPr>
          <p:spPr bwMode="gray">
            <a:xfrm>
              <a:off x="888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0" name="Freeform 28"/>
            <p:cNvSpPr>
              <a:spLocks/>
            </p:cNvSpPr>
            <p:nvPr userDrawn="1"/>
          </p:nvSpPr>
          <p:spPr bwMode="gray">
            <a:xfrm>
              <a:off x="291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1" name="Freeform 29"/>
            <p:cNvSpPr>
              <a:spLocks/>
            </p:cNvSpPr>
            <p:nvPr userDrawn="1"/>
          </p:nvSpPr>
          <p:spPr bwMode="gray">
            <a:xfrm>
              <a:off x="199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2" name="Freeform 30"/>
            <p:cNvSpPr>
              <a:spLocks/>
            </p:cNvSpPr>
            <p:nvPr userDrawn="1"/>
          </p:nvSpPr>
          <p:spPr bwMode="gray">
            <a:xfrm>
              <a:off x="100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3" name="Freeform 31"/>
            <p:cNvSpPr>
              <a:spLocks/>
            </p:cNvSpPr>
            <p:nvPr userDrawn="1"/>
          </p:nvSpPr>
          <p:spPr bwMode="gray">
            <a:xfrm>
              <a:off x="287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4" name="Freeform 32"/>
            <p:cNvSpPr>
              <a:spLocks/>
            </p:cNvSpPr>
            <p:nvPr userDrawn="1"/>
          </p:nvSpPr>
          <p:spPr bwMode="gray">
            <a:xfrm>
              <a:off x="195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5" name="Freeform 33"/>
            <p:cNvSpPr>
              <a:spLocks/>
            </p:cNvSpPr>
            <p:nvPr userDrawn="1"/>
          </p:nvSpPr>
          <p:spPr bwMode="gray">
            <a:xfrm>
              <a:off x="96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6" name="Freeform 34"/>
            <p:cNvSpPr>
              <a:spLocks/>
            </p:cNvSpPr>
            <p:nvPr userDrawn="1"/>
          </p:nvSpPr>
          <p:spPr bwMode="gray">
            <a:xfrm>
              <a:off x="354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7" name="Freeform 35"/>
            <p:cNvSpPr>
              <a:spLocks/>
            </p:cNvSpPr>
            <p:nvPr userDrawn="1"/>
          </p:nvSpPr>
          <p:spPr bwMode="gray">
            <a:xfrm>
              <a:off x="359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8" name="Freeform 36"/>
            <p:cNvSpPr>
              <a:spLocks/>
            </p:cNvSpPr>
            <p:nvPr userDrawn="1"/>
          </p:nvSpPr>
          <p:spPr bwMode="gray">
            <a:xfrm>
              <a:off x="2499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9" name="Freeform 37"/>
            <p:cNvSpPr>
              <a:spLocks/>
            </p:cNvSpPr>
            <p:nvPr userDrawn="1"/>
          </p:nvSpPr>
          <p:spPr bwMode="gray">
            <a:xfrm>
              <a:off x="2407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0" name="Freeform 38"/>
            <p:cNvSpPr>
              <a:spLocks/>
            </p:cNvSpPr>
            <p:nvPr userDrawn="1"/>
          </p:nvSpPr>
          <p:spPr bwMode="gray">
            <a:xfrm>
              <a:off x="2308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1" name="Freeform 39"/>
            <p:cNvSpPr>
              <a:spLocks/>
            </p:cNvSpPr>
            <p:nvPr userDrawn="1"/>
          </p:nvSpPr>
          <p:spPr bwMode="gray">
            <a:xfrm>
              <a:off x="2495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2" name="Freeform 40"/>
            <p:cNvSpPr>
              <a:spLocks/>
            </p:cNvSpPr>
            <p:nvPr userDrawn="1"/>
          </p:nvSpPr>
          <p:spPr bwMode="gray">
            <a:xfrm>
              <a:off x="2403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3" name="Freeform 41"/>
            <p:cNvSpPr>
              <a:spLocks/>
            </p:cNvSpPr>
            <p:nvPr userDrawn="1"/>
          </p:nvSpPr>
          <p:spPr bwMode="gray">
            <a:xfrm>
              <a:off x="2304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4" name="Freeform 42"/>
            <p:cNvSpPr>
              <a:spLocks/>
            </p:cNvSpPr>
            <p:nvPr userDrawn="1"/>
          </p:nvSpPr>
          <p:spPr bwMode="gray">
            <a:xfrm>
              <a:off x="2562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5" name="Freeform 43"/>
            <p:cNvSpPr>
              <a:spLocks/>
            </p:cNvSpPr>
            <p:nvPr userDrawn="1"/>
          </p:nvSpPr>
          <p:spPr bwMode="gray">
            <a:xfrm>
              <a:off x="2567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6" name="Freeform 44"/>
            <p:cNvSpPr>
              <a:spLocks/>
            </p:cNvSpPr>
            <p:nvPr userDrawn="1"/>
          </p:nvSpPr>
          <p:spPr bwMode="gray">
            <a:xfrm>
              <a:off x="3027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7" name="Freeform 45"/>
            <p:cNvSpPr>
              <a:spLocks/>
            </p:cNvSpPr>
            <p:nvPr userDrawn="1"/>
          </p:nvSpPr>
          <p:spPr bwMode="gray">
            <a:xfrm>
              <a:off x="2935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8" name="Freeform 46"/>
            <p:cNvSpPr>
              <a:spLocks/>
            </p:cNvSpPr>
            <p:nvPr userDrawn="1"/>
          </p:nvSpPr>
          <p:spPr bwMode="gray">
            <a:xfrm>
              <a:off x="2836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9" name="Freeform 47"/>
            <p:cNvSpPr>
              <a:spLocks/>
            </p:cNvSpPr>
            <p:nvPr userDrawn="1"/>
          </p:nvSpPr>
          <p:spPr bwMode="gray">
            <a:xfrm>
              <a:off x="3023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0" name="Freeform 48"/>
            <p:cNvSpPr>
              <a:spLocks/>
            </p:cNvSpPr>
            <p:nvPr userDrawn="1"/>
          </p:nvSpPr>
          <p:spPr bwMode="gray">
            <a:xfrm>
              <a:off x="2931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1" name="Freeform 49"/>
            <p:cNvSpPr>
              <a:spLocks/>
            </p:cNvSpPr>
            <p:nvPr userDrawn="1"/>
          </p:nvSpPr>
          <p:spPr bwMode="gray">
            <a:xfrm>
              <a:off x="2832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2" name="Freeform 50"/>
            <p:cNvSpPr>
              <a:spLocks/>
            </p:cNvSpPr>
            <p:nvPr userDrawn="1"/>
          </p:nvSpPr>
          <p:spPr bwMode="gray">
            <a:xfrm>
              <a:off x="3090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3" name="Freeform 51"/>
            <p:cNvSpPr>
              <a:spLocks/>
            </p:cNvSpPr>
            <p:nvPr userDrawn="1"/>
          </p:nvSpPr>
          <p:spPr bwMode="gray">
            <a:xfrm>
              <a:off x="3095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4" name="Freeform 52"/>
            <p:cNvSpPr>
              <a:spLocks/>
            </p:cNvSpPr>
            <p:nvPr userDrawn="1"/>
          </p:nvSpPr>
          <p:spPr bwMode="gray">
            <a:xfrm>
              <a:off x="3603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5" name="Freeform 53"/>
            <p:cNvSpPr>
              <a:spLocks/>
            </p:cNvSpPr>
            <p:nvPr userDrawn="1"/>
          </p:nvSpPr>
          <p:spPr bwMode="gray">
            <a:xfrm>
              <a:off x="3511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6" name="Freeform 54"/>
            <p:cNvSpPr>
              <a:spLocks/>
            </p:cNvSpPr>
            <p:nvPr userDrawn="1"/>
          </p:nvSpPr>
          <p:spPr bwMode="gray">
            <a:xfrm>
              <a:off x="3412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7" name="Freeform 55"/>
            <p:cNvSpPr>
              <a:spLocks/>
            </p:cNvSpPr>
            <p:nvPr userDrawn="1"/>
          </p:nvSpPr>
          <p:spPr bwMode="gray">
            <a:xfrm>
              <a:off x="3599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8" name="Freeform 56"/>
            <p:cNvSpPr>
              <a:spLocks/>
            </p:cNvSpPr>
            <p:nvPr userDrawn="1"/>
          </p:nvSpPr>
          <p:spPr bwMode="gray">
            <a:xfrm>
              <a:off x="3507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9" name="Freeform 57"/>
            <p:cNvSpPr>
              <a:spLocks/>
            </p:cNvSpPr>
            <p:nvPr userDrawn="1"/>
          </p:nvSpPr>
          <p:spPr bwMode="gray">
            <a:xfrm>
              <a:off x="3408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0" name="Freeform 58"/>
            <p:cNvSpPr>
              <a:spLocks/>
            </p:cNvSpPr>
            <p:nvPr userDrawn="1"/>
          </p:nvSpPr>
          <p:spPr bwMode="gray">
            <a:xfrm>
              <a:off x="3666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1" name="Freeform 59"/>
            <p:cNvSpPr>
              <a:spLocks/>
            </p:cNvSpPr>
            <p:nvPr userDrawn="1"/>
          </p:nvSpPr>
          <p:spPr bwMode="gray">
            <a:xfrm>
              <a:off x="3671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2" name="Freeform 60"/>
            <p:cNvSpPr>
              <a:spLocks/>
            </p:cNvSpPr>
            <p:nvPr userDrawn="1"/>
          </p:nvSpPr>
          <p:spPr bwMode="gray">
            <a:xfrm>
              <a:off x="4131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3" name="Freeform 61"/>
            <p:cNvSpPr>
              <a:spLocks/>
            </p:cNvSpPr>
            <p:nvPr userDrawn="1"/>
          </p:nvSpPr>
          <p:spPr bwMode="gray">
            <a:xfrm>
              <a:off x="4039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4" name="Freeform 62"/>
            <p:cNvSpPr>
              <a:spLocks/>
            </p:cNvSpPr>
            <p:nvPr userDrawn="1"/>
          </p:nvSpPr>
          <p:spPr bwMode="gray">
            <a:xfrm>
              <a:off x="3940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5" name="Freeform 63"/>
            <p:cNvSpPr>
              <a:spLocks/>
            </p:cNvSpPr>
            <p:nvPr userDrawn="1"/>
          </p:nvSpPr>
          <p:spPr bwMode="gray">
            <a:xfrm>
              <a:off x="4127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6" name="Freeform 64"/>
            <p:cNvSpPr>
              <a:spLocks/>
            </p:cNvSpPr>
            <p:nvPr userDrawn="1"/>
          </p:nvSpPr>
          <p:spPr bwMode="gray">
            <a:xfrm>
              <a:off x="4035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7" name="Freeform 65"/>
            <p:cNvSpPr>
              <a:spLocks/>
            </p:cNvSpPr>
            <p:nvPr userDrawn="1"/>
          </p:nvSpPr>
          <p:spPr bwMode="gray">
            <a:xfrm>
              <a:off x="3936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8" name="Freeform 66"/>
            <p:cNvSpPr>
              <a:spLocks/>
            </p:cNvSpPr>
            <p:nvPr userDrawn="1"/>
          </p:nvSpPr>
          <p:spPr bwMode="gray">
            <a:xfrm>
              <a:off x="4194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9" name="Freeform 67"/>
            <p:cNvSpPr>
              <a:spLocks/>
            </p:cNvSpPr>
            <p:nvPr userDrawn="1"/>
          </p:nvSpPr>
          <p:spPr bwMode="gray">
            <a:xfrm>
              <a:off x="4199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0" name="Freeform 68"/>
            <p:cNvSpPr>
              <a:spLocks/>
            </p:cNvSpPr>
            <p:nvPr userDrawn="1"/>
          </p:nvSpPr>
          <p:spPr bwMode="gray">
            <a:xfrm>
              <a:off x="4707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" name="Freeform 69"/>
            <p:cNvSpPr>
              <a:spLocks/>
            </p:cNvSpPr>
            <p:nvPr userDrawn="1"/>
          </p:nvSpPr>
          <p:spPr bwMode="gray">
            <a:xfrm>
              <a:off x="4615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2" name="Freeform 70"/>
            <p:cNvSpPr>
              <a:spLocks/>
            </p:cNvSpPr>
            <p:nvPr userDrawn="1"/>
          </p:nvSpPr>
          <p:spPr bwMode="gray">
            <a:xfrm>
              <a:off x="4516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3" name="Freeform 71"/>
            <p:cNvSpPr>
              <a:spLocks/>
            </p:cNvSpPr>
            <p:nvPr userDrawn="1"/>
          </p:nvSpPr>
          <p:spPr bwMode="gray">
            <a:xfrm>
              <a:off x="4703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4" name="Freeform 72"/>
            <p:cNvSpPr>
              <a:spLocks/>
            </p:cNvSpPr>
            <p:nvPr userDrawn="1"/>
          </p:nvSpPr>
          <p:spPr bwMode="gray">
            <a:xfrm>
              <a:off x="4611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5" name="Freeform 73"/>
            <p:cNvSpPr>
              <a:spLocks/>
            </p:cNvSpPr>
            <p:nvPr userDrawn="1"/>
          </p:nvSpPr>
          <p:spPr bwMode="gray">
            <a:xfrm>
              <a:off x="4512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6" name="Freeform 74"/>
            <p:cNvSpPr>
              <a:spLocks/>
            </p:cNvSpPr>
            <p:nvPr userDrawn="1"/>
          </p:nvSpPr>
          <p:spPr bwMode="gray">
            <a:xfrm>
              <a:off x="4770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7" name="Freeform 75"/>
            <p:cNvSpPr>
              <a:spLocks/>
            </p:cNvSpPr>
            <p:nvPr userDrawn="1"/>
          </p:nvSpPr>
          <p:spPr bwMode="gray">
            <a:xfrm>
              <a:off x="4775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8" name="Freeform 76"/>
            <p:cNvSpPr>
              <a:spLocks/>
            </p:cNvSpPr>
            <p:nvPr userDrawn="1"/>
          </p:nvSpPr>
          <p:spPr bwMode="gray">
            <a:xfrm>
              <a:off x="5235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9" name="Freeform 77"/>
            <p:cNvSpPr>
              <a:spLocks/>
            </p:cNvSpPr>
            <p:nvPr userDrawn="1"/>
          </p:nvSpPr>
          <p:spPr bwMode="gray">
            <a:xfrm>
              <a:off x="5143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0" name="Freeform 78"/>
            <p:cNvSpPr>
              <a:spLocks/>
            </p:cNvSpPr>
            <p:nvPr userDrawn="1"/>
          </p:nvSpPr>
          <p:spPr bwMode="gray">
            <a:xfrm>
              <a:off x="5044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1" name="Freeform 79"/>
            <p:cNvSpPr>
              <a:spLocks/>
            </p:cNvSpPr>
            <p:nvPr userDrawn="1"/>
          </p:nvSpPr>
          <p:spPr bwMode="gray">
            <a:xfrm>
              <a:off x="5231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2" name="Freeform 80"/>
            <p:cNvSpPr>
              <a:spLocks/>
            </p:cNvSpPr>
            <p:nvPr userDrawn="1"/>
          </p:nvSpPr>
          <p:spPr bwMode="gray">
            <a:xfrm>
              <a:off x="5139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3" name="Freeform 81"/>
            <p:cNvSpPr>
              <a:spLocks/>
            </p:cNvSpPr>
            <p:nvPr userDrawn="1"/>
          </p:nvSpPr>
          <p:spPr bwMode="gray">
            <a:xfrm>
              <a:off x="5040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4" name="Freeform 82"/>
            <p:cNvSpPr>
              <a:spLocks/>
            </p:cNvSpPr>
            <p:nvPr userDrawn="1"/>
          </p:nvSpPr>
          <p:spPr bwMode="gray">
            <a:xfrm>
              <a:off x="5298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5" name="Freeform 83"/>
            <p:cNvSpPr>
              <a:spLocks/>
            </p:cNvSpPr>
            <p:nvPr userDrawn="1"/>
          </p:nvSpPr>
          <p:spPr bwMode="gray">
            <a:xfrm>
              <a:off x="5303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762000" y="2743200"/>
            <a:ext cx="7696200" cy="533400"/>
            <a:chOff x="480" y="1632"/>
            <a:chExt cx="4848" cy="336"/>
          </a:xfrm>
        </p:grpSpPr>
        <p:sp>
          <p:nvSpPr>
            <p:cNvPr id="87" name="Freeform 85"/>
            <p:cNvSpPr>
              <a:spLocks/>
            </p:cNvSpPr>
            <p:nvPr userDrawn="1"/>
          </p:nvSpPr>
          <p:spPr bwMode="gray">
            <a:xfrm>
              <a:off x="480" y="1824"/>
              <a:ext cx="4678" cy="71"/>
            </a:xfrm>
            <a:custGeom>
              <a:avLst/>
              <a:gdLst/>
              <a:ahLst/>
              <a:cxnLst>
                <a:cxn ang="0">
                  <a:pos x="4822" y="84"/>
                </a:cxn>
                <a:cxn ang="0">
                  <a:pos x="114" y="87"/>
                </a:cxn>
                <a:cxn ang="0">
                  <a:pos x="66" y="80"/>
                </a:cxn>
                <a:cxn ang="0">
                  <a:pos x="28" y="73"/>
                </a:cxn>
                <a:cxn ang="0">
                  <a:pos x="7" y="59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4" y="28"/>
                </a:cxn>
                <a:cxn ang="0">
                  <a:pos x="24" y="14"/>
                </a:cxn>
                <a:cxn ang="0">
                  <a:pos x="59" y="7"/>
                </a:cxn>
                <a:cxn ang="0">
                  <a:pos x="111" y="0"/>
                </a:cxn>
                <a:cxn ang="0">
                  <a:pos x="4812" y="0"/>
                </a:cxn>
                <a:cxn ang="0">
                  <a:pos x="4822" y="84"/>
                </a:cxn>
              </a:cxnLst>
              <a:rect l="0" t="0" r="r" b="b"/>
              <a:pathLst>
                <a:path w="4822" h="87">
                  <a:moveTo>
                    <a:pt x="4822" y="84"/>
                  </a:moveTo>
                  <a:lnTo>
                    <a:pt x="114" y="87"/>
                  </a:lnTo>
                  <a:lnTo>
                    <a:pt x="66" y="80"/>
                  </a:lnTo>
                  <a:lnTo>
                    <a:pt x="28" y="73"/>
                  </a:lnTo>
                  <a:lnTo>
                    <a:pt x="7" y="59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4" y="28"/>
                  </a:lnTo>
                  <a:lnTo>
                    <a:pt x="24" y="14"/>
                  </a:lnTo>
                  <a:lnTo>
                    <a:pt x="59" y="7"/>
                  </a:lnTo>
                  <a:lnTo>
                    <a:pt x="111" y="0"/>
                  </a:lnTo>
                  <a:lnTo>
                    <a:pt x="4812" y="0"/>
                  </a:lnTo>
                  <a:lnTo>
                    <a:pt x="4822" y="8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grpSp>
          <p:nvGrpSpPr>
            <p:cNvPr id="5" name="Group 86"/>
            <p:cNvGrpSpPr>
              <a:grpSpLocks/>
            </p:cNvGrpSpPr>
            <p:nvPr userDrawn="1"/>
          </p:nvGrpSpPr>
          <p:grpSpPr bwMode="auto">
            <a:xfrm>
              <a:off x="4992" y="1632"/>
              <a:ext cx="336" cy="336"/>
              <a:chOff x="4848" y="672"/>
              <a:chExt cx="432" cy="432"/>
            </a:xfrm>
          </p:grpSpPr>
          <p:sp>
            <p:nvSpPr>
              <p:cNvPr id="89" name="Oval 87"/>
              <p:cNvSpPr>
                <a:spLocks noChangeArrowheads="1"/>
              </p:cNvSpPr>
              <p:nvPr userDrawn="1"/>
            </p:nvSpPr>
            <p:spPr bwMode="gray">
              <a:xfrm>
                <a:off x="4848" y="672"/>
                <a:ext cx="432" cy="432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90" name="Oval 88"/>
              <p:cNvSpPr>
                <a:spLocks noChangeArrowheads="1"/>
              </p:cNvSpPr>
              <p:nvPr userDrawn="1"/>
            </p:nvSpPr>
            <p:spPr bwMode="gray">
              <a:xfrm>
                <a:off x="4896" y="720"/>
                <a:ext cx="337" cy="337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91" name="Oval 89"/>
              <p:cNvSpPr>
                <a:spLocks noChangeArrowheads="1"/>
              </p:cNvSpPr>
              <p:nvPr userDrawn="1"/>
            </p:nvSpPr>
            <p:spPr bwMode="gray">
              <a:xfrm>
                <a:off x="4992" y="816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92" name="Freeform 90"/>
              <p:cNvSpPr>
                <a:spLocks/>
              </p:cNvSpPr>
              <p:nvPr userDrawn="1"/>
            </p:nvSpPr>
            <p:spPr bwMode="gray">
              <a:xfrm flipH="1">
                <a:off x="5061" y="888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93" name="Freeform 91"/>
              <p:cNvSpPr>
                <a:spLocks/>
              </p:cNvSpPr>
              <p:nvPr userDrawn="1"/>
            </p:nvSpPr>
            <p:spPr bwMode="gray">
              <a:xfrm>
                <a:off x="4921" y="888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94" name="Freeform 92"/>
              <p:cNvSpPr>
                <a:spLocks/>
              </p:cNvSpPr>
              <p:nvPr userDrawn="1"/>
            </p:nvSpPr>
            <p:spPr bwMode="gray">
              <a:xfrm flipH="1" flipV="1">
                <a:off x="5061" y="743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95" name="Freeform 93"/>
              <p:cNvSpPr>
                <a:spLocks/>
              </p:cNvSpPr>
              <p:nvPr userDrawn="1"/>
            </p:nvSpPr>
            <p:spPr bwMode="gray">
              <a:xfrm flipV="1">
                <a:off x="4921" y="743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</p:grpSp>
      <p:sp>
        <p:nvSpPr>
          <p:cNvPr id="7111774" name="Rectangle 9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7168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7111775" name="Rectangle 9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7" name="Rectangle 9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8" name="Rectangle 9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F0448-3610-4901-8112-09CBB142ADC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E8FE1-4BBA-4930-8563-0226C3E9E9B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E6C7-A5A8-4B0A-A232-41BEC638E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23862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E8FE1-4BBA-4930-8563-0226C3E9E9B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E6C7-A5A8-4B0A-A232-41BEC638E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284841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E8FE1-4BBA-4930-8563-0226C3E9E9B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E6C7-A5A8-4B0A-A232-41BEC638E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918964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E8FE1-4BBA-4930-8563-0226C3E9E9B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E6C7-A5A8-4B0A-A232-41BEC638E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384786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E3B86-4F34-4670-9344-C59A1B87396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B1073-6314-4405-83A6-5FDC6F9856D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B4D83-D8A6-44B5-AF54-BFEC10C10FF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A8D76-E959-4B1F-B31C-E97BA7ED66B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07859-0AA6-4A5D-9742-543619BB7C1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7D1E4-E3CA-4F8C-92CB-361F7921213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1DE8-3358-4357-8FFD-0254550F9FF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181E8-0157-4A38-81C8-3F54B0A7A1D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E05C3-8240-408C-AE4E-120D26B2613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B1276-10D7-4F71-AE97-E51AD0A2F38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BDC4F-82BE-49FC-A222-98C0FC63032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C8759-2733-4151-8DE6-AEB071B36D0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06178-BF9B-40FC-A5A6-D20EE5992F1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FDB87-7A04-44A6-BCF1-83441C0EE33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B059D-AF82-4C86-9674-3D3A9C47562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1E53B-4ED1-46DB-A9C7-31D49884EC8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2F22A-0984-4979-85A9-DBB8CBEF59B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444E6-8ED0-4388-A3ED-92B813BFA687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09F8A-9557-4E10-B44D-C79AAB1A33C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59D62-CC15-46D6-8755-BCBBFB262697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4D492-5F33-471C-A2FF-A433A064BE1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4A0FC-4982-4F60-9C38-728BA450DDC6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A886B-BEA5-42DC-B9DA-D21B51DD5AB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23658-3410-44C4-9ED6-1CC1C62BD950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543A2-85F0-440F-B465-5A41BA8A53A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BEC2-B077-4F9D-AE5A-176B1C825852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FBE7A-3354-4FA6-AC91-BD8008642FB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19A3-0971-4DD4-8F50-04D78C764A00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B2E0C-3031-466B-8BB9-E3FB73F1D1B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C4FDB-9F5D-42BB-B383-65277A61AC98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7652C-F702-42A2-9D41-84F0E8EE477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3BD73-4FC5-4377-A494-281146B60F91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BFC25-B382-4D15-B2EA-790C1FA9D5D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CE759-C6AF-49F0-BDA1-BEBB50BB553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467F3-50C9-4AB3-AA79-DC1F7BFC02BE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83BEB-FC5E-4060-B7BA-10AE4EC5F40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F5A36-F7AE-4914-8A48-80E57DA0C75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B9FA0-1F0A-4878-8BBB-2F06ED34C094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164DB-45BA-4196-A12F-13F7365E2D4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8FE02-5F02-42F0-9761-6924DEA8C99F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3FECB-690C-4EF6-84AB-E30FF4CAED1E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08248-90AF-4B25-8B4A-364CF5D4F0A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257A1-66B5-4DAF-BC45-6C585EE1356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2019-04-21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2019-04-21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2019-04-21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2019-04-21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2019-04-21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2019-04-21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2019-04-21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2019-04-21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ko-KR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그림을 추가하려면 아이콘을 클릭하십시오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2019-04-21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2019-04-21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2019-04-21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0BE16-F844-4558-BDF3-D8522A54FE4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956B-728E-4A89-804F-1880D1110E6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2117609" y="620688"/>
            <a:ext cx="7020272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07504" y="5715"/>
            <a:ext cx="179408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4800" b="1" i="1" dirty="0" smtClean="0">
                <a:gradFill>
                  <a:gsLst>
                    <a:gs pos="0">
                      <a:prstClr val="black"/>
                    </a:gs>
                    <a:gs pos="5000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HY견명조" pitchFamily="18" charset="-127"/>
                <a:ea typeface="HY견명조" pitchFamily="18" charset="-127"/>
              </a:rPr>
              <a:t>2019</a:t>
            </a:r>
            <a:endParaRPr lang="ko-KR" altLang="en-US" sz="4800" b="1" i="1" dirty="0">
              <a:gradFill>
                <a:gsLst>
                  <a:gs pos="0">
                    <a:prstClr val="black"/>
                  </a:gs>
                  <a:gs pos="50000">
                    <a:prstClr val="black">
                      <a:lumMod val="50000"/>
                      <a:lumOff val="50000"/>
                    </a:prstClr>
                  </a:gs>
                  <a:gs pos="100000">
                    <a:prstClr val="white">
                      <a:lumMod val="9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10" name="그림 9" descr="교회로고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80112" y="116632"/>
            <a:ext cx="497778" cy="502857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093747" y="312911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1400" b="1" spc="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대한예수교장로회</a:t>
            </a:r>
            <a:endParaRPr lang="ko-KR" altLang="en-US" sz="1400" b="1" spc="50" dirty="0">
              <a:ln w="1143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692732" y="15902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2400" b="1" spc="50" dirty="0" err="1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세광교회</a:t>
            </a:r>
            <a:endParaRPr lang="ko-KR" altLang="en-US" sz="2400" b="1" spc="50" dirty="0">
              <a:ln w="1143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>
            <a:off x="2117609" y="620688"/>
            <a:ext cx="7020272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07504" y="5715"/>
            <a:ext cx="179408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4800" b="1" i="1" dirty="0" smtClean="0">
                <a:gradFill>
                  <a:gsLst>
                    <a:gs pos="0">
                      <a:prstClr val="black"/>
                    </a:gs>
                    <a:gs pos="5000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HY견명조" pitchFamily="18" charset="-127"/>
                <a:ea typeface="HY견명조" pitchFamily="18" charset="-127"/>
              </a:rPr>
              <a:t>2013</a:t>
            </a:r>
            <a:endParaRPr lang="ko-KR" altLang="en-US" sz="4800" b="1" i="1" dirty="0">
              <a:gradFill>
                <a:gsLst>
                  <a:gs pos="0">
                    <a:prstClr val="black"/>
                  </a:gs>
                  <a:gs pos="50000">
                    <a:prstClr val="black">
                      <a:lumMod val="50000"/>
                      <a:lumOff val="50000"/>
                    </a:prstClr>
                  </a:gs>
                  <a:gs pos="100000">
                    <a:prstClr val="white">
                      <a:lumMod val="9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051720" y="232926"/>
            <a:ext cx="3326552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ko-KR" altLang="en-US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계란을 더 먹어야 하는 </a:t>
            </a:r>
            <a:r>
              <a:rPr lang="en-US" altLang="ko-KR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o-KR" altLang="en-US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가지 이유</a:t>
            </a:r>
            <a:endParaRPr lang="ko-KR" altLang="en-US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그림 9" descr="교회로고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80112" y="116632"/>
            <a:ext cx="497778" cy="502857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093747" y="312911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1400" b="1" spc="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대한예수교장로회</a:t>
            </a:r>
            <a:endParaRPr lang="ko-KR" altLang="en-US" sz="1400" b="1" spc="50" dirty="0">
              <a:ln w="1143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692732" y="15902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2400" b="1" spc="50" dirty="0" err="1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세광교회</a:t>
            </a:r>
            <a:endParaRPr lang="ko-KR" altLang="en-US" sz="2400" b="1" spc="50" dirty="0">
              <a:ln w="1143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94733-2F08-46C0-9B04-327BF0FDD03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0148F-644C-45E9-8AB5-487AA0DF7BD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95817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FB90A-4D99-46AC-BE54-DAE9E0414435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2FAA6-1594-480E-A248-875D44A21B4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323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A840A-11C2-4BD7-8AE5-B543F73FB5C8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6D68A-8DC7-47ED-A6FF-5D035FC1C73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5388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F9C7A-E676-4C80-8E7F-BD00EDDC827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94BDB-2B71-4AA8-9E0C-A35AC7F5BDF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89115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E205B-11DD-400A-BDC0-935F65BC0E8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3EA9-2DCB-46F9-AE53-3902982D559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80901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A1DCF-A8FB-422A-98AE-B90A662E44A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3A419-A236-415D-A9B2-70BFD07902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21233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96C6F-C97D-4460-94F8-624BAA826AC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C7127-9DB4-4A4F-BFC3-130A7950EF9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75832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44836-9523-4B93-871D-33A497A590B8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8046A-A94C-4DDF-B98C-C0DAAF5FA58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71494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1F4EF-FA78-4650-921E-90EE8FF78EE6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3280E-F6B0-43FD-82AB-BD9CF0472D0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48396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C7E25-17DD-4AF0-A7A4-5D51542E7ED0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E112A-2957-49B4-8BF3-DED87290634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2959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20F1C-56C6-4BB1-B5F2-726BD5F5C66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EFDBB-EBBB-4409-B64E-8570A31C0DA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5956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4387B-C980-4F1F-8556-5B6B7604B98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F126A-8444-4B03-B9E3-6B69B8D0FAC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D5D17-710B-4DA7-9277-1F4A77F79FD2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826B5-EC65-4ACD-AC56-6DF16FB9A4C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F38A7-655E-4F47-BD56-7B1FB53DEB88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CACE8-2129-41F3-8459-E60226242A6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3D601-B7BE-49A3-A434-4FEE38C5D0A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2A72F-BFCE-45AD-ABE9-5F34D78366C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F0484-1A7B-4CB2-8513-4EF9EE1BBB5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84138-AB22-40FD-85F5-47D66FE1BE6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75960-55C8-44B0-8029-1B6F8497909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5322D-F7DF-48D3-A849-11FA4925E58A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8AA93-BF3B-4F9A-896C-8CEE58D9994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0025D-C0CA-4173-A9FA-3810F4A369C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21BEF-177A-4971-8BBD-0C35DE07CC00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4AB71-67F6-46D7-AFDF-DA6BBA642994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550B9-586F-40C3-8482-A306F9B7271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D1FBD-F46F-4B0C-83C9-DF0D8F4DB076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4DA49-4D1F-48B3-A6CC-C9475A4FB12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83D4C-1EF2-4DC2-9205-E30B1694970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4D3B7-C8F0-4A68-A9FE-4A0C305D369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C85A4-A249-4C7B-9371-0214D244C40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500292" r:id="rId1"/>
    <p:sldLayoutId id="2147500293" r:id="rId2"/>
    <p:sldLayoutId id="2147500294" r:id="rId3"/>
    <p:sldLayoutId id="2147500295" r:id="rId4"/>
    <p:sldLayoutId id="2147500296" r:id="rId5"/>
    <p:sldLayoutId id="2147500297" r:id="rId6"/>
    <p:sldLayoutId id="2147500298" r:id="rId7"/>
    <p:sldLayoutId id="2147500299" r:id="rId8"/>
    <p:sldLayoutId id="2147500300" r:id="rId9"/>
    <p:sldLayoutId id="2147500301" r:id="rId10"/>
    <p:sldLayoutId id="2147500302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500304" r:id="rId1"/>
    <p:sldLayoutId id="2147500305" r:id="rId2"/>
    <p:sldLayoutId id="2147500306" r:id="rId3"/>
    <p:sldLayoutId id="2147500307" r:id="rId4"/>
    <p:sldLayoutId id="2147500308" r:id="rId5"/>
    <p:sldLayoutId id="2147500309" r:id="rId6"/>
    <p:sldLayoutId id="2147500310" r:id="rId7"/>
    <p:sldLayoutId id="2147500311" r:id="rId8"/>
    <p:sldLayoutId id="2147500312" r:id="rId9"/>
    <p:sldLayoutId id="2147500313" r:id="rId10"/>
    <p:sldLayoutId id="214750031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E8FE1-4BBA-4930-8563-0226C3E9E9B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1E6C7-A5A8-4B0A-A232-41BEC638E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026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0316" r:id="rId1"/>
    <p:sldLayoutId id="2147500317" r:id="rId2"/>
    <p:sldLayoutId id="2147500318" r:id="rId3"/>
    <p:sldLayoutId id="2147500319" r:id="rId4"/>
    <p:sldLayoutId id="2147500320" r:id="rId5"/>
    <p:sldLayoutId id="2147500321" r:id="rId6"/>
    <p:sldLayoutId id="2147500322" r:id="rId7"/>
    <p:sldLayoutId id="2147500323" r:id="rId8"/>
    <p:sldLayoutId id="2147500324" r:id="rId9"/>
    <p:sldLayoutId id="2147500325" r:id="rId10"/>
    <p:sldLayoutId id="2147500326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500328" r:id="rId1"/>
    <p:sldLayoutId id="2147500329" r:id="rId2"/>
    <p:sldLayoutId id="2147500330" r:id="rId3"/>
    <p:sldLayoutId id="2147500331" r:id="rId4"/>
    <p:sldLayoutId id="2147500332" r:id="rId5"/>
    <p:sldLayoutId id="2147500333" r:id="rId6"/>
    <p:sldLayoutId id="2147500334" r:id="rId7"/>
    <p:sldLayoutId id="2147500335" r:id="rId8"/>
    <p:sldLayoutId id="2147500336" r:id="rId9"/>
    <p:sldLayoutId id="2147500337" r:id="rId10"/>
    <p:sldLayoutId id="2147500338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 descr="38.png"/>
          <p:cNvPicPr>
            <a:picLocks noChangeAspect="1"/>
          </p:cNvPicPr>
          <p:nvPr userDrawn="1"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0340" r:id="rId1"/>
    <p:sldLayoutId id="2147500341" r:id="rId2"/>
    <p:sldLayoutId id="2147500342" r:id="rId3"/>
    <p:sldLayoutId id="2147500343" r:id="rId4"/>
    <p:sldLayoutId id="2147500344" r:id="rId5"/>
    <p:sldLayoutId id="2147500345" r:id="rId6"/>
    <p:sldLayoutId id="2147500346" r:id="rId7"/>
    <p:sldLayoutId id="2147500347" r:id="rId8"/>
    <p:sldLayoutId id="2147500348" r:id="rId9"/>
    <p:sldLayoutId id="2147500349" r:id="rId10"/>
    <p:sldLayoutId id="214750035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0658" name="Rectangle 2"/>
          <p:cNvSpPr>
            <a:spLocks noChangeArrowheads="1"/>
          </p:cNvSpPr>
          <p:nvPr/>
        </p:nvSpPr>
        <p:spPr bwMode="ltGray">
          <a:xfrm>
            <a:off x="0" y="0"/>
            <a:ext cx="9144000" cy="37338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48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152400"/>
            <a:ext cx="8413750" cy="685800"/>
            <a:chOff x="96" y="96"/>
            <a:chExt cx="5300" cy="432"/>
          </a:xfrm>
        </p:grpSpPr>
        <p:sp>
          <p:nvSpPr>
            <p:cNvPr id="7110660" name="Freeform 4"/>
            <p:cNvSpPr>
              <a:spLocks/>
            </p:cNvSpPr>
            <p:nvPr userDrawn="1"/>
          </p:nvSpPr>
          <p:spPr bwMode="gray">
            <a:xfrm>
              <a:off x="1925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1" name="Freeform 5"/>
            <p:cNvSpPr>
              <a:spLocks/>
            </p:cNvSpPr>
            <p:nvPr userDrawn="1"/>
          </p:nvSpPr>
          <p:spPr bwMode="gray">
            <a:xfrm>
              <a:off x="1833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2" name="Freeform 6"/>
            <p:cNvSpPr>
              <a:spLocks/>
            </p:cNvSpPr>
            <p:nvPr userDrawn="1"/>
          </p:nvSpPr>
          <p:spPr bwMode="gray">
            <a:xfrm>
              <a:off x="1734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3" name="Freeform 7"/>
            <p:cNvSpPr>
              <a:spLocks/>
            </p:cNvSpPr>
            <p:nvPr userDrawn="1"/>
          </p:nvSpPr>
          <p:spPr bwMode="gray">
            <a:xfrm>
              <a:off x="1921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4" name="Freeform 8"/>
            <p:cNvSpPr>
              <a:spLocks/>
            </p:cNvSpPr>
            <p:nvPr userDrawn="1"/>
          </p:nvSpPr>
          <p:spPr bwMode="gray">
            <a:xfrm>
              <a:off x="1829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5" name="Freeform 9"/>
            <p:cNvSpPr>
              <a:spLocks/>
            </p:cNvSpPr>
            <p:nvPr userDrawn="1"/>
          </p:nvSpPr>
          <p:spPr bwMode="gray">
            <a:xfrm>
              <a:off x="1730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6" name="Freeform 10"/>
            <p:cNvSpPr>
              <a:spLocks/>
            </p:cNvSpPr>
            <p:nvPr userDrawn="1"/>
          </p:nvSpPr>
          <p:spPr bwMode="gray">
            <a:xfrm>
              <a:off x="1988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7" name="Freeform 11"/>
            <p:cNvSpPr>
              <a:spLocks/>
            </p:cNvSpPr>
            <p:nvPr userDrawn="1"/>
          </p:nvSpPr>
          <p:spPr bwMode="gray">
            <a:xfrm>
              <a:off x="1993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8" name="Freeform 12"/>
            <p:cNvSpPr>
              <a:spLocks/>
            </p:cNvSpPr>
            <p:nvPr userDrawn="1"/>
          </p:nvSpPr>
          <p:spPr bwMode="gray">
            <a:xfrm>
              <a:off x="1395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9" name="Freeform 13"/>
            <p:cNvSpPr>
              <a:spLocks/>
            </p:cNvSpPr>
            <p:nvPr userDrawn="1"/>
          </p:nvSpPr>
          <p:spPr bwMode="gray">
            <a:xfrm>
              <a:off x="1303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0" name="Freeform 14"/>
            <p:cNvSpPr>
              <a:spLocks/>
            </p:cNvSpPr>
            <p:nvPr userDrawn="1"/>
          </p:nvSpPr>
          <p:spPr bwMode="gray">
            <a:xfrm>
              <a:off x="1204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1" name="Freeform 15"/>
            <p:cNvSpPr>
              <a:spLocks/>
            </p:cNvSpPr>
            <p:nvPr userDrawn="1"/>
          </p:nvSpPr>
          <p:spPr bwMode="gray">
            <a:xfrm>
              <a:off x="1391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2" name="Freeform 16"/>
            <p:cNvSpPr>
              <a:spLocks/>
            </p:cNvSpPr>
            <p:nvPr userDrawn="1"/>
          </p:nvSpPr>
          <p:spPr bwMode="gray">
            <a:xfrm>
              <a:off x="1299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3" name="Freeform 17"/>
            <p:cNvSpPr>
              <a:spLocks/>
            </p:cNvSpPr>
            <p:nvPr userDrawn="1"/>
          </p:nvSpPr>
          <p:spPr bwMode="gray">
            <a:xfrm>
              <a:off x="1200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4" name="Freeform 18"/>
            <p:cNvSpPr>
              <a:spLocks/>
            </p:cNvSpPr>
            <p:nvPr userDrawn="1"/>
          </p:nvSpPr>
          <p:spPr bwMode="gray">
            <a:xfrm>
              <a:off x="1458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5" name="Freeform 19"/>
            <p:cNvSpPr>
              <a:spLocks/>
            </p:cNvSpPr>
            <p:nvPr userDrawn="1"/>
          </p:nvSpPr>
          <p:spPr bwMode="gray">
            <a:xfrm>
              <a:off x="1463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6" name="Freeform 20"/>
            <p:cNvSpPr>
              <a:spLocks/>
            </p:cNvSpPr>
            <p:nvPr userDrawn="1"/>
          </p:nvSpPr>
          <p:spPr bwMode="gray">
            <a:xfrm>
              <a:off x="820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7" name="Freeform 21"/>
            <p:cNvSpPr>
              <a:spLocks/>
            </p:cNvSpPr>
            <p:nvPr userDrawn="1"/>
          </p:nvSpPr>
          <p:spPr bwMode="gray">
            <a:xfrm>
              <a:off x="728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8" name="Freeform 22"/>
            <p:cNvSpPr>
              <a:spLocks/>
            </p:cNvSpPr>
            <p:nvPr userDrawn="1"/>
          </p:nvSpPr>
          <p:spPr bwMode="gray">
            <a:xfrm>
              <a:off x="629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9" name="Freeform 23"/>
            <p:cNvSpPr>
              <a:spLocks/>
            </p:cNvSpPr>
            <p:nvPr userDrawn="1"/>
          </p:nvSpPr>
          <p:spPr bwMode="gray">
            <a:xfrm>
              <a:off x="816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0" name="Freeform 24"/>
            <p:cNvSpPr>
              <a:spLocks/>
            </p:cNvSpPr>
            <p:nvPr userDrawn="1"/>
          </p:nvSpPr>
          <p:spPr bwMode="gray">
            <a:xfrm>
              <a:off x="724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1" name="Freeform 25"/>
            <p:cNvSpPr>
              <a:spLocks/>
            </p:cNvSpPr>
            <p:nvPr userDrawn="1"/>
          </p:nvSpPr>
          <p:spPr bwMode="gray">
            <a:xfrm>
              <a:off x="625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2" name="Freeform 26"/>
            <p:cNvSpPr>
              <a:spLocks/>
            </p:cNvSpPr>
            <p:nvPr userDrawn="1"/>
          </p:nvSpPr>
          <p:spPr bwMode="gray">
            <a:xfrm>
              <a:off x="883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3" name="Freeform 27"/>
            <p:cNvSpPr>
              <a:spLocks/>
            </p:cNvSpPr>
            <p:nvPr userDrawn="1"/>
          </p:nvSpPr>
          <p:spPr bwMode="gray">
            <a:xfrm>
              <a:off x="888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4" name="Freeform 28"/>
            <p:cNvSpPr>
              <a:spLocks/>
            </p:cNvSpPr>
            <p:nvPr userDrawn="1"/>
          </p:nvSpPr>
          <p:spPr bwMode="gray">
            <a:xfrm>
              <a:off x="291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5" name="Freeform 29"/>
            <p:cNvSpPr>
              <a:spLocks/>
            </p:cNvSpPr>
            <p:nvPr userDrawn="1"/>
          </p:nvSpPr>
          <p:spPr bwMode="gray">
            <a:xfrm>
              <a:off x="199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6" name="Freeform 30"/>
            <p:cNvSpPr>
              <a:spLocks/>
            </p:cNvSpPr>
            <p:nvPr userDrawn="1"/>
          </p:nvSpPr>
          <p:spPr bwMode="gray">
            <a:xfrm>
              <a:off x="100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7" name="Freeform 31"/>
            <p:cNvSpPr>
              <a:spLocks/>
            </p:cNvSpPr>
            <p:nvPr userDrawn="1"/>
          </p:nvSpPr>
          <p:spPr bwMode="gray">
            <a:xfrm>
              <a:off x="287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8" name="Freeform 32"/>
            <p:cNvSpPr>
              <a:spLocks/>
            </p:cNvSpPr>
            <p:nvPr userDrawn="1"/>
          </p:nvSpPr>
          <p:spPr bwMode="gray">
            <a:xfrm>
              <a:off x="195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9" name="Freeform 33"/>
            <p:cNvSpPr>
              <a:spLocks/>
            </p:cNvSpPr>
            <p:nvPr userDrawn="1"/>
          </p:nvSpPr>
          <p:spPr bwMode="gray">
            <a:xfrm>
              <a:off x="96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0" name="Freeform 34"/>
            <p:cNvSpPr>
              <a:spLocks/>
            </p:cNvSpPr>
            <p:nvPr userDrawn="1"/>
          </p:nvSpPr>
          <p:spPr bwMode="gray">
            <a:xfrm>
              <a:off x="354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1" name="Freeform 35"/>
            <p:cNvSpPr>
              <a:spLocks/>
            </p:cNvSpPr>
            <p:nvPr userDrawn="1"/>
          </p:nvSpPr>
          <p:spPr bwMode="gray">
            <a:xfrm>
              <a:off x="359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2" name="Freeform 36"/>
            <p:cNvSpPr>
              <a:spLocks/>
            </p:cNvSpPr>
            <p:nvPr userDrawn="1"/>
          </p:nvSpPr>
          <p:spPr bwMode="gray">
            <a:xfrm>
              <a:off x="2499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3" name="Freeform 37"/>
            <p:cNvSpPr>
              <a:spLocks/>
            </p:cNvSpPr>
            <p:nvPr userDrawn="1"/>
          </p:nvSpPr>
          <p:spPr bwMode="gray">
            <a:xfrm>
              <a:off x="2407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4" name="Freeform 38"/>
            <p:cNvSpPr>
              <a:spLocks/>
            </p:cNvSpPr>
            <p:nvPr userDrawn="1"/>
          </p:nvSpPr>
          <p:spPr bwMode="gray">
            <a:xfrm>
              <a:off x="2308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5" name="Freeform 39"/>
            <p:cNvSpPr>
              <a:spLocks/>
            </p:cNvSpPr>
            <p:nvPr userDrawn="1"/>
          </p:nvSpPr>
          <p:spPr bwMode="gray">
            <a:xfrm>
              <a:off x="2495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6" name="Freeform 40"/>
            <p:cNvSpPr>
              <a:spLocks/>
            </p:cNvSpPr>
            <p:nvPr userDrawn="1"/>
          </p:nvSpPr>
          <p:spPr bwMode="gray">
            <a:xfrm>
              <a:off x="2403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7" name="Freeform 41"/>
            <p:cNvSpPr>
              <a:spLocks/>
            </p:cNvSpPr>
            <p:nvPr userDrawn="1"/>
          </p:nvSpPr>
          <p:spPr bwMode="gray">
            <a:xfrm>
              <a:off x="2304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8" name="Freeform 42"/>
            <p:cNvSpPr>
              <a:spLocks/>
            </p:cNvSpPr>
            <p:nvPr userDrawn="1"/>
          </p:nvSpPr>
          <p:spPr bwMode="gray">
            <a:xfrm>
              <a:off x="2562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9" name="Freeform 43"/>
            <p:cNvSpPr>
              <a:spLocks/>
            </p:cNvSpPr>
            <p:nvPr userDrawn="1"/>
          </p:nvSpPr>
          <p:spPr bwMode="gray">
            <a:xfrm>
              <a:off x="2567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0" name="Freeform 44"/>
            <p:cNvSpPr>
              <a:spLocks/>
            </p:cNvSpPr>
            <p:nvPr userDrawn="1"/>
          </p:nvSpPr>
          <p:spPr bwMode="gray">
            <a:xfrm>
              <a:off x="3027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1" name="Freeform 45"/>
            <p:cNvSpPr>
              <a:spLocks/>
            </p:cNvSpPr>
            <p:nvPr userDrawn="1"/>
          </p:nvSpPr>
          <p:spPr bwMode="gray">
            <a:xfrm>
              <a:off x="2935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2" name="Freeform 46"/>
            <p:cNvSpPr>
              <a:spLocks/>
            </p:cNvSpPr>
            <p:nvPr userDrawn="1"/>
          </p:nvSpPr>
          <p:spPr bwMode="gray">
            <a:xfrm>
              <a:off x="2836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3" name="Freeform 47"/>
            <p:cNvSpPr>
              <a:spLocks/>
            </p:cNvSpPr>
            <p:nvPr userDrawn="1"/>
          </p:nvSpPr>
          <p:spPr bwMode="gray">
            <a:xfrm>
              <a:off x="3023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4" name="Freeform 48"/>
            <p:cNvSpPr>
              <a:spLocks/>
            </p:cNvSpPr>
            <p:nvPr userDrawn="1"/>
          </p:nvSpPr>
          <p:spPr bwMode="gray">
            <a:xfrm>
              <a:off x="2931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5" name="Freeform 49"/>
            <p:cNvSpPr>
              <a:spLocks/>
            </p:cNvSpPr>
            <p:nvPr userDrawn="1"/>
          </p:nvSpPr>
          <p:spPr bwMode="gray">
            <a:xfrm>
              <a:off x="2832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6" name="Freeform 50"/>
            <p:cNvSpPr>
              <a:spLocks/>
            </p:cNvSpPr>
            <p:nvPr userDrawn="1"/>
          </p:nvSpPr>
          <p:spPr bwMode="gray">
            <a:xfrm>
              <a:off x="3090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7" name="Freeform 51"/>
            <p:cNvSpPr>
              <a:spLocks/>
            </p:cNvSpPr>
            <p:nvPr userDrawn="1"/>
          </p:nvSpPr>
          <p:spPr bwMode="gray">
            <a:xfrm>
              <a:off x="3095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8" name="Freeform 52"/>
            <p:cNvSpPr>
              <a:spLocks/>
            </p:cNvSpPr>
            <p:nvPr userDrawn="1"/>
          </p:nvSpPr>
          <p:spPr bwMode="gray">
            <a:xfrm>
              <a:off x="3603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9" name="Freeform 53"/>
            <p:cNvSpPr>
              <a:spLocks/>
            </p:cNvSpPr>
            <p:nvPr userDrawn="1"/>
          </p:nvSpPr>
          <p:spPr bwMode="gray">
            <a:xfrm>
              <a:off x="3511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0" name="Freeform 54"/>
            <p:cNvSpPr>
              <a:spLocks/>
            </p:cNvSpPr>
            <p:nvPr userDrawn="1"/>
          </p:nvSpPr>
          <p:spPr bwMode="gray">
            <a:xfrm>
              <a:off x="3412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1" name="Freeform 55"/>
            <p:cNvSpPr>
              <a:spLocks/>
            </p:cNvSpPr>
            <p:nvPr userDrawn="1"/>
          </p:nvSpPr>
          <p:spPr bwMode="gray">
            <a:xfrm>
              <a:off x="3599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2" name="Freeform 56"/>
            <p:cNvSpPr>
              <a:spLocks/>
            </p:cNvSpPr>
            <p:nvPr userDrawn="1"/>
          </p:nvSpPr>
          <p:spPr bwMode="gray">
            <a:xfrm>
              <a:off x="3507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3" name="Freeform 57"/>
            <p:cNvSpPr>
              <a:spLocks/>
            </p:cNvSpPr>
            <p:nvPr userDrawn="1"/>
          </p:nvSpPr>
          <p:spPr bwMode="gray">
            <a:xfrm>
              <a:off x="3408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4" name="Freeform 58"/>
            <p:cNvSpPr>
              <a:spLocks/>
            </p:cNvSpPr>
            <p:nvPr userDrawn="1"/>
          </p:nvSpPr>
          <p:spPr bwMode="gray">
            <a:xfrm>
              <a:off x="3666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5" name="Freeform 59"/>
            <p:cNvSpPr>
              <a:spLocks/>
            </p:cNvSpPr>
            <p:nvPr userDrawn="1"/>
          </p:nvSpPr>
          <p:spPr bwMode="gray">
            <a:xfrm>
              <a:off x="3671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6" name="Freeform 60"/>
            <p:cNvSpPr>
              <a:spLocks/>
            </p:cNvSpPr>
            <p:nvPr userDrawn="1"/>
          </p:nvSpPr>
          <p:spPr bwMode="gray">
            <a:xfrm>
              <a:off x="4131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7" name="Freeform 61"/>
            <p:cNvSpPr>
              <a:spLocks/>
            </p:cNvSpPr>
            <p:nvPr userDrawn="1"/>
          </p:nvSpPr>
          <p:spPr bwMode="gray">
            <a:xfrm>
              <a:off x="4039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8" name="Freeform 62"/>
            <p:cNvSpPr>
              <a:spLocks/>
            </p:cNvSpPr>
            <p:nvPr userDrawn="1"/>
          </p:nvSpPr>
          <p:spPr bwMode="gray">
            <a:xfrm>
              <a:off x="3940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9" name="Freeform 63"/>
            <p:cNvSpPr>
              <a:spLocks/>
            </p:cNvSpPr>
            <p:nvPr userDrawn="1"/>
          </p:nvSpPr>
          <p:spPr bwMode="gray">
            <a:xfrm>
              <a:off x="4127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0" name="Freeform 64"/>
            <p:cNvSpPr>
              <a:spLocks/>
            </p:cNvSpPr>
            <p:nvPr userDrawn="1"/>
          </p:nvSpPr>
          <p:spPr bwMode="gray">
            <a:xfrm>
              <a:off x="4035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1" name="Freeform 65"/>
            <p:cNvSpPr>
              <a:spLocks/>
            </p:cNvSpPr>
            <p:nvPr userDrawn="1"/>
          </p:nvSpPr>
          <p:spPr bwMode="gray">
            <a:xfrm>
              <a:off x="3936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2" name="Freeform 66"/>
            <p:cNvSpPr>
              <a:spLocks/>
            </p:cNvSpPr>
            <p:nvPr userDrawn="1"/>
          </p:nvSpPr>
          <p:spPr bwMode="gray">
            <a:xfrm>
              <a:off x="4194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3" name="Freeform 67"/>
            <p:cNvSpPr>
              <a:spLocks/>
            </p:cNvSpPr>
            <p:nvPr userDrawn="1"/>
          </p:nvSpPr>
          <p:spPr bwMode="gray">
            <a:xfrm>
              <a:off x="4199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4" name="Freeform 68"/>
            <p:cNvSpPr>
              <a:spLocks/>
            </p:cNvSpPr>
            <p:nvPr userDrawn="1"/>
          </p:nvSpPr>
          <p:spPr bwMode="gray">
            <a:xfrm>
              <a:off x="4707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5" name="Freeform 69"/>
            <p:cNvSpPr>
              <a:spLocks/>
            </p:cNvSpPr>
            <p:nvPr userDrawn="1"/>
          </p:nvSpPr>
          <p:spPr bwMode="gray">
            <a:xfrm>
              <a:off x="4615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6" name="Freeform 70"/>
            <p:cNvSpPr>
              <a:spLocks/>
            </p:cNvSpPr>
            <p:nvPr userDrawn="1"/>
          </p:nvSpPr>
          <p:spPr bwMode="gray">
            <a:xfrm>
              <a:off x="4516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7" name="Freeform 71"/>
            <p:cNvSpPr>
              <a:spLocks/>
            </p:cNvSpPr>
            <p:nvPr userDrawn="1"/>
          </p:nvSpPr>
          <p:spPr bwMode="gray">
            <a:xfrm>
              <a:off x="4703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8" name="Freeform 72"/>
            <p:cNvSpPr>
              <a:spLocks/>
            </p:cNvSpPr>
            <p:nvPr userDrawn="1"/>
          </p:nvSpPr>
          <p:spPr bwMode="gray">
            <a:xfrm>
              <a:off x="4611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9" name="Freeform 73"/>
            <p:cNvSpPr>
              <a:spLocks/>
            </p:cNvSpPr>
            <p:nvPr userDrawn="1"/>
          </p:nvSpPr>
          <p:spPr bwMode="gray">
            <a:xfrm>
              <a:off x="4512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0" name="Freeform 74"/>
            <p:cNvSpPr>
              <a:spLocks/>
            </p:cNvSpPr>
            <p:nvPr userDrawn="1"/>
          </p:nvSpPr>
          <p:spPr bwMode="gray">
            <a:xfrm>
              <a:off x="4770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1" name="Freeform 75"/>
            <p:cNvSpPr>
              <a:spLocks/>
            </p:cNvSpPr>
            <p:nvPr userDrawn="1"/>
          </p:nvSpPr>
          <p:spPr bwMode="gray">
            <a:xfrm>
              <a:off x="4775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2" name="Freeform 76"/>
            <p:cNvSpPr>
              <a:spLocks/>
            </p:cNvSpPr>
            <p:nvPr userDrawn="1"/>
          </p:nvSpPr>
          <p:spPr bwMode="gray">
            <a:xfrm>
              <a:off x="5235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3" name="Freeform 77"/>
            <p:cNvSpPr>
              <a:spLocks/>
            </p:cNvSpPr>
            <p:nvPr userDrawn="1"/>
          </p:nvSpPr>
          <p:spPr bwMode="gray">
            <a:xfrm>
              <a:off x="5143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4" name="Freeform 78"/>
            <p:cNvSpPr>
              <a:spLocks/>
            </p:cNvSpPr>
            <p:nvPr userDrawn="1"/>
          </p:nvSpPr>
          <p:spPr bwMode="gray">
            <a:xfrm>
              <a:off x="5044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5" name="Freeform 79"/>
            <p:cNvSpPr>
              <a:spLocks/>
            </p:cNvSpPr>
            <p:nvPr userDrawn="1"/>
          </p:nvSpPr>
          <p:spPr bwMode="gray">
            <a:xfrm>
              <a:off x="5231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6" name="Freeform 80"/>
            <p:cNvSpPr>
              <a:spLocks/>
            </p:cNvSpPr>
            <p:nvPr userDrawn="1"/>
          </p:nvSpPr>
          <p:spPr bwMode="gray">
            <a:xfrm>
              <a:off x="5139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7" name="Freeform 81"/>
            <p:cNvSpPr>
              <a:spLocks/>
            </p:cNvSpPr>
            <p:nvPr userDrawn="1"/>
          </p:nvSpPr>
          <p:spPr bwMode="gray">
            <a:xfrm>
              <a:off x="5040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8" name="Freeform 82"/>
            <p:cNvSpPr>
              <a:spLocks/>
            </p:cNvSpPr>
            <p:nvPr userDrawn="1"/>
          </p:nvSpPr>
          <p:spPr bwMode="gray">
            <a:xfrm>
              <a:off x="5298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9" name="Freeform 83"/>
            <p:cNvSpPr>
              <a:spLocks/>
            </p:cNvSpPr>
            <p:nvPr userDrawn="1"/>
          </p:nvSpPr>
          <p:spPr bwMode="gray">
            <a:xfrm>
              <a:off x="5303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838200" y="1143000"/>
            <a:ext cx="7696200" cy="533400"/>
            <a:chOff x="480" y="1632"/>
            <a:chExt cx="4848" cy="336"/>
          </a:xfrm>
        </p:grpSpPr>
        <p:sp>
          <p:nvSpPr>
            <p:cNvPr id="7110741" name="Freeform 85"/>
            <p:cNvSpPr>
              <a:spLocks/>
            </p:cNvSpPr>
            <p:nvPr userDrawn="1"/>
          </p:nvSpPr>
          <p:spPr bwMode="gray">
            <a:xfrm>
              <a:off x="480" y="1824"/>
              <a:ext cx="4678" cy="71"/>
            </a:xfrm>
            <a:custGeom>
              <a:avLst/>
              <a:gdLst/>
              <a:ahLst/>
              <a:cxnLst>
                <a:cxn ang="0">
                  <a:pos x="4822" y="84"/>
                </a:cxn>
                <a:cxn ang="0">
                  <a:pos x="114" y="87"/>
                </a:cxn>
                <a:cxn ang="0">
                  <a:pos x="66" y="80"/>
                </a:cxn>
                <a:cxn ang="0">
                  <a:pos x="28" y="73"/>
                </a:cxn>
                <a:cxn ang="0">
                  <a:pos x="7" y="59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4" y="28"/>
                </a:cxn>
                <a:cxn ang="0">
                  <a:pos x="24" y="14"/>
                </a:cxn>
                <a:cxn ang="0">
                  <a:pos x="59" y="7"/>
                </a:cxn>
                <a:cxn ang="0">
                  <a:pos x="111" y="0"/>
                </a:cxn>
                <a:cxn ang="0">
                  <a:pos x="4812" y="0"/>
                </a:cxn>
                <a:cxn ang="0">
                  <a:pos x="4822" y="84"/>
                </a:cxn>
              </a:cxnLst>
              <a:rect l="0" t="0" r="r" b="b"/>
              <a:pathLst>
                <a:path w="4822" h="87">
                  <a:moveTo>
                    <a:pt x="4822" y="84"/>
                  </a:moveTo>
                  <a:lnTo>
                    <a:pt x="114" y="87"/>
                  </a:lnTo>
                  <a:lnTo>
                    <a:pt x="66" y="80"/>
                  </a:lnTo>
                  <a:lnTo>
                    <a:pt x="28" y="73"/>
                  </a:lnTo>
                  <a:lnTo>
                    <a:pt x="7" y="59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4" y="28"/>
                  </a:lnTo>
                  <a:lnTo>
                    <a:pt x="24" y="14"/>
                  </a:lnTo>
                  <a:lnTo>
                    <a:pt x="59" y="7"/>
                  </a:lnTo>
                  <a:lnTo>
                    <a:pt x="111" y="0"/>
                  </a:lnTo>
                  <a:lnTo>
                    <a:pt x="4812" y="0"/>
                  </a:lnTo>
                  <a:lnTo>
                    <a:pt x="4822" y="8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grpSp>
          <p:nvGrpSpPr>
            <p:cNvPr id="4" name="Group 86"/>
            <p:cNvGrpSpPr>
              <a:grpSpLocks/>
            </p:cNvGrpSpPr>
            <p:nvPr userDrawn="1"/>
          </p:nvGrpSpPr>
          <p:grpSpPr bwMode="auto">
            <a:xfrm>
              <a:off x="4992" y="1632"/>
              <a:ext cx="336" cy="336"/>
              <a:chOff x="4848" y="672"/>
              <a:chExt cx="432" cy="432"/>
            </a:xfrm>
          </p:grpSpPr>
          <p:sp>
            <p:nvSpPr>
              <p:cNvPr id="7110743" name="Oval 87"/>
              <p:cNvSpPr>
                <a:spLocks noChangeArrowheads="1"/>
              </p:cNvSpPr>
              <p:nvPr userDrawn="1"/>
            </p:nvSpPr>
            <p:spPr bwMode="gray">
              <a:xfrm>
                <a:off x="4848" y="672"/>
                <a:ext cx="432" cy="432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7110744" name="Oval 88"/>
              <p:cNvSpPr>
                <a:spLocks noChangeArrowheads="1"/>
              </p:cNvSpPr>
              <p:nvPr userDrawn="1"/>
            </p:nvSpPr>
            <p:spPr bwMode="gray">
              <a:xfrm>
                <a:off x="4896" y="720"/>
                <a:ext cx="337" cy="337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7110745" name="Oval 89"/>
              <p:cNvSpPr>
                <a:spLocks noChangeArrowheads="1"/>
              </p:cNvSpPr>
              <p:nvPr userDrawn="1"/>
            </p:nvSpPr>
            <p:spPr bwMode="gray">
              <a:xfrm>
                <a:off x="4992" y="816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7110746" name="Freeform 90"/>
              <p:cNvSpPr>
                <a:spLocks/>
              </p:cNvSpPr>
              <p:nvPr userDrawn="1"/>
            </p:nvSpPr>
            <p:spPr bwMode="gray">
              <a:xfrm flipH="1">
                <a:off x="5061" y="888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7110747" name="Freeform 91"/>
              <p:cNvSpPr>
                <a:spLocks/>
              </p:cNvSpPr>
              <p:nvPr userDrawn="1"/>
            </p:nvSpPr>
            <p:spPr bwMode="gray">
              <a:xfrm>
                <a:off x="4921" y="888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7110748" name="Freeform 92"/>
              <p:cNvSpPr>
                <a:spLocks/>
              </p:cNvSpPr>
              <p:nvPr userDrawn="1"/>
            </p:nvSpPr>
            <p:spPr bwMode="gray">
              <a:xfrm flipH="1" flipV="1">
                <a:off x="5061" y="743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7110749" name="Freeform 93"/>
              <p:cNvSpPr>
                <a:spLocks/>
              </p:cNvSpPr>
              <p:nvPr userDrawn="1"/>
            </p:nvSpPr>
            <p:spPr bwMode="gray">
              <a:xfrm flipV="1">
                <a:off x="4921" y="743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</p:grpSp>
      <p:sp>
        <p:nvSpPr>
          <p:cNvPr id="6149" name="Rectangle 9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6150" name="Rectangle 9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7110752" name="Rectangle 9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110753" name="Rectangle 9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110754" name="Rectangle 9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B3C051-E9CE-4EBE-BABF-BF4051C7B381}" type="slidenum">
              <a:rPr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447675" indent="-447675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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¡"/>
        <a:defRPr kumimoji="1" sz="2800">
          <a:solidFill>
            <a:schemeClr val="tx1"/>
          </a:solidFill>
          <a:latin typeface="+mn-lt"/>
          <a:ea typeface="+mn-ea"/>
        </a:defRPr>
      </a:lvl2pPr>
      <a:lvl3pPr marL="1293813" indent="-403225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"/>
        <a:defRPr kumimoji="1" sz="2400">
          <a:solidFill>
            <a:schemeClr val="tx1"/>
          </a:solidFill>
          <a:latin typeface="+mn-lt"/>
          <a:ea typeface="+mn-ea"/>
        </a:defRPr>
      </a:lvl3pPr>
      <a:lvl4pPr marL="1681163" indent="-385763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4pPr>
      <a:lvl5pPr marL="2070100" indent="-38735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5pPr>
      <a:lvl6pPr marL="2527300" indent="-38735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6pPr>
      <a:lvl7pPr marL="2984500" indent="-38735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7pPr>
      <a:lvl8pPr marL="3441700" indent="-38735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8pPr>
      <a:lvl9pPr marL="3898900" indent="-38735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711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711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711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6ED8E2-B7D1-4CDD-9A12-C20760242B5A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AEBC036-D38D-46C6-875F-1B045ECFF3F8}" type="datetimeFigureOut">
              <a:rPr lang="ko-KR" altLang="en-US">
                <a:solidFill>
                  <a:prstClr val="black">
                    <a:tint val="75000"/>
                  </a:prstClr>
                </a:solidFill>
                <a:effectLst/>
              </a:rPr>
              <a:pPr>
                <a:defRPr/>
              </a:pPr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  <a:effectLst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  <a:effectLst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FBE9E6E-5058-49DE-A696-98A20BF29155}" type="slidenum">
              <a:rPr lang="ko-KR" altLang="en-US">
                <a:solidFill>
                  <a:prstClr val="black">
                    <a:tint val="75000"/>
                  </a:prstClr>
                </a:solidFill>
                <a:effectLst/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latinLnBrk="1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1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1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1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1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1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0BE16-F844-4558-BDF3-D8522A54FE4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3956B-728E-4A89-804F-1880D1110E6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45" r:id="rId1"/>
    <p:sldLayoutId id="2147486446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D1D6F7B-15B0-4FB6-9E77-701DFE72ECE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2DF20B2-8918-49E0-BD52-A1CCE12B106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48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834" r:id="rId1"/>
    <p:sldLayoutId id="2147489835" r:id="rId2"/>
    <p:sldLayoutId id="2147489836" r:id="rId3"/>
    <p:sldLayoutId id="2147489837" r:id="rId4"/>
    <p:sldLayoutId id="2147489838" r:id="rId5"/>
    <p:sldLayoutId id="2147489839" r:id="rId6"/>
    <p:sldLayoutId id="2147489840" r:id="rId7"/>
    <p:sldLayoutId id="2147489841" r:id="rId8"/>
    <p:sldLayoutId id="2147489842" r:id="rId9"/>
    <p:sldLayoutId id="2147489843" r:id="rId10"/>
    <p:sldLayoutId id="214748984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3F4347A-181E-4A7F-9C88-ACA478C9289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A519DD0-9F35-4AE6-9E1A-A42CB05725D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0268" r:id="rId1"/>
    <p:sldLayoutId id="2147500269" r:id="rId2"/>
    <p:sldLayoutId id="2147500270" r:id="rId3"/>
    <p:sldLayoutId id="2147500271" r:id="rId4"/>
    <p:sldLayoutId id="2147500272" r:id="rId5"/>
    <p:sldLayoutId id="2147500273" r:id="rId6"/>
    <p:sldLayoutId id="2147500274" r:id="rId7"/>
    <p:sldLayoutId id="2147500275" r:id="rId8"/>
    <p:sldLayoutId id="2147500276" r:id="rId9"/>
    <p:sldLayoutId id="2147500277" r:id="rId10"/>
    <p:sldLayoutId id="2147500278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500280" r:id="rId1"/>
    <p:sldLayoutId id="2147500281" r:id="rId2"/>
    <p:sldLayoutId id="2147500282" r:id="rId3"/>
    <p:sldLayoutId id="2147500283" r:id="rId4"/>
    <p:sldLayoutId id="2147500284" r:id="rId5"/>
    <p:sldLayoutId id="2147500285" r:id="rId6"/>
    <p:sldLayoutId id="2147500286" r:id="rId7"/>
    <p:sldLayoutId id="2147500287" r:id="rId8"/>
    <p:sldLayoutId id="2147500288" r:id="rId9"/>
    <p:sldLayoutId id="2147500289" r:id="rId10"/>
    <p:sldLayoutId id="2147500290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24744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altLang="ko-KR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휴먼태엑스포" pitchFamily="18" charset="-127"/>
                <a:ea typeface="(한)둥근헤드" pitchFamily="18" charset="-127"/>
              </a:rPr>
              <a:t>                            </a:t>
            </a:r>
            <a:r>
              <a:rPr lang="en-US" altLang="ko-KR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2019.04.21.</a:t>
            </a:r>
            <a:endParaRPr lang="ko-KR" altLang="en-US" sz="40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72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주일목장연합예배</a:t>
            </a:r>
            <a:endParaRPr lang="en-US" altLang="ko-KR" sz="7200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15719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spc="50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휴먼태엑스포" pitchFamily="18" charset="-127"/>
                <a:ea typeface="(한)둥근헤드" pitchFamily="18" charset="-127"/>
              </a:rPr>
              <a:t>               </a:t>
            </a:r>
            <a:r>
              <a:rPr lang="ko-KR" altLang="en-US" sz="4000" spc="50" dirty="0" err="1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예배전</a:t>
            </a:r>
            <a:r>
              <a:rPr lang="ko-KR" altLang="en-US" sz="4000" spc="50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4000" spc="50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10 </a:t>
            </a:r>
            <a:r>
              <a:rPr lang="ko-KR" altLang="en-US" sz="4000" spc="50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분  </a:t>
            </a:r>
            <a:r>
              <a:rPr lang="ko-KR" altLang="en-US" sz="4000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은혜시간</a:t>
            </a:r>
            <a:endParaRPr lang="en-US" altLang="ko-KR" sz="4000" spc="50" dirty="0" smtClean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000" spc="50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           예배당 앞자리 </a:t>
            </a:r>
            <a:r>
              <a:rPr lang="ko-KR" altLang="en-US" sz="4000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은혜자리</a:t>
            </a:r>
            <a:endParaRPr lang="ko-KR" altLang="en-US" sz="4000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2902" y="3329116"/>
            <a:ext cx="2694970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6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부활</a:t>
            </a:r>
            <a:r>
              <a:rPr lang="ko-KR" altLang="en-US" sz="6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절</a:t>
            </a:r>
            <a:endParaRPr lang="ko-KR" altLang="en-US" sz="6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03056" y="404664"/>
            <a:ext cx="5554960" cy="1143000"/>
          </a:xfrm>
        </p:spPr>
        <p:txBody>
          <a:bodyPr/>
          <a:lstStyle/>
          <a:p>
            <a:pPr algn="l"/>
            <a:r>
              <a:rPr lang="ko-KR" alt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HY울릉도B" pitchFamily="18" charset="-127"/>
                <a:ea typeface="HY울릉도B" pitchFamily="18" charset="-127"/>
              </a:rPr>
              <a:t>예배로의 부름  </a:t>
            </a:r>
            <a:endParaRPr lang="ko-KR" altLang="en-US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2480" y="1844824"/>
            <a:ext cx="8853376" cy="345638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ko-KR" sz="3600" spc="-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&lt;</a:t>
            </a:r>
            <a:r>
              <a:rPr lang="ko-KR" altLang="en-US" sz="3600" spc="-3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사무엘상</a:t>
            </a:r>
            <a:r>
              <a:rPr lang="en-US" altLang="ko-KR" sz="3600" spc="-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3600" spc="-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14:25~27&gt;</a:t>
            </a:r>
            <a:endParaRPr lang="en-US" altLang="ko-KR" sz="3600" spc="-3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ko-KR" sz="2400" spc="-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25.</a:t>
            </a:r>
            <a:r>
              <a:rPr lang="ko-KR" altLang="en-US" sz="3600" spc="-300" dirty="0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그들이 </a:t>
            </a:r>
            <a:r>
              <a:rPr lang="ko-KR" altLang="en-US" sz="3600" spc="-300" dirty="0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다 수풀에 들어간즉 땅에 꿀이 있더라 </a:t>
            </a:r>
            <a:r>
              <a:rPr lang="en-US" altLang="ko-KR" sz="2400" spc="-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26.</a:t>
            </a:r>
            <a:r>
              <a:rPr lang="ko-KR" altLang="en-US" sz="3600" spc="-300" dirty="0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백성이</a:t>
            </a:r>
            <a:r>
              <a:rPr lang="ko-KR" altLang="en-US" sz="3600" spc="-300" dirty="0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 수풀로 들어갈 때에 꿀이 흐르는 것을 보고도 그들이 맹세를 두려워하여 손을 그 입에 대는 자가 </a:t>
            </a:r>
            <a:r>
              <a:rPr lang="ko-KR" altLang="en-US" sz="3600" spc="-300" dirty="0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없었으나 </a:t>
            </a:r>
            <a:r>
              <a:rPr lang="en-US" altLang="ko-KR" sz="2400" spc="-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27.</a:t>
            </a:r>
            <a:r>
              <a:rPr lang="ko-KR" altLang="en-US" sz="3600" spc="-300" dirty="0" err="1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요나단은</a:t>
            </a:r>
            <a:r>
              <a:rPr lang="ko-KR" altLang="en-US" sz="3600" spc="-300" dirty="0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3600" spc="-300" dirty="0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그의 아버지가 백성에게 맹세하여 명령할 때에 듣지 못하였으므로 손에 가진 지팡이 끝을 내밀어 벌집의 </a:t>
            </a:r>
            <a:r>
              <a:rPr lang="ko-KR" altLang="en-US" sz="3600" spc="-500" dirty="0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꿀을 찍고 그의 손을 돌려 입에 대매 눈이 밝아졌더라</a:t>
            </a:r>
            <a:endParaRPr lang="ko-KR" altLang="en-US" sz="3600" spc="-500" dirty="0">
              <a:ln w="11430"/>
              <a:solidFill>
                <a:srgbClr val="010A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 descr="032-1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95089" y="188640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1-6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15" descr="032-1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95089" y="188640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2-6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1" name="Picture 15" descr="032-2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95089" y="188640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3-6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5" name="Picture 15" descr="032-2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95089" y="188640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4-6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9" name="Picture 15" descr="032-3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95089" y="188640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5-6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3" name="Picture 15" descr="032-3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95089" y="188640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6-6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953" y="785794"/>
            <a:ext cx="463498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기도</a:t>
            </a:r>
            <a:r>
              <a:rPr lang="en-US" altLang="ko-KR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(Prayer)</a:t>
            </a:r>
            <a:endParaRPr lang="ko-KR" altLang="en-US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0519" y="2143116"/>
            <a:ext cx="6429965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8800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서영준 장로</a:t>
            </a:r>
            <a:endParaRPr lang="ko-KR" altLang="en-US" sz="8800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69" y="777478"/>
            <a:ext cx="312795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성시교독</a:t>
            </a:r>
            <a:endParaRPr lang="ko-KR" altLang="en-US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2143116"/>
            <a:ext cx="5447325" cy="280076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88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133.</a:t>
            </a:r>
            <a:endParaRPr lang="en-US" altLang="ko-KR" sz="8800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ko-KR" altLang="en-US" sz="88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부활</a:t>
            </a:r>
            <a:r>
              <a:rPr lang="ko-KR" altLang="en-US" sz="88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절</a:t>
            </a:r>
            <a:r>
              <a:rPr lang="en-US" altLang="ko-KR" sz="88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(1)</a:t>
            </a:r>
            <a:endParaRPr lang="ko-KR" altLang="en-US" sz="8800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5" y="548680"/>
            <a:ext cx="8280920" cy="592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20000"/>
              </a:lnSpc>
            </a:pPr>
            <a:r>
              <a:rPr lang="ko-KR" altLang="en-US" sz="3200" b="1" spc="-30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하나님께서 그를 사망의 고통에서 풀어 살리셨으니</a:t>
            </a:r>
            <a:endParaRPr lang="en-US" altLang="ko-KR" sz="3200" b="1" spc="-30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4400" b="1" spc="-30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이는 그가 사망에 매여 있을 수 없었음이라</a:t>
            </a:r>
          </a:p>
          <a:p>
            <a:pPr>
              <a:lnSpc>
                <a:spcPct val="120000"/>
              </a:lnSpc>
            </a:pPr>
            <a:r>
              <a:rPr lang="ko-KR" altLang="en-US" sz="3200" b="1" spc="-1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우리 주 예수 그리스도로 말미암아 우리에게 승리를 주시는 하나님께 </a:t>
            </a:r>
            <a:r>
              <a:rPr lang="ko-KR" altLang="en-US" sz="3200" b="1" spc="-1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감사하노니</a:t>
            </a:r>
            <a:endParaRPr lang="en-US" altLang="ko-KR" sz="3200" b="1" spc="-1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그러므로 내 사랑하는 형제들아 견실하며 흔들리지 말고 항상 </a:t>
            </a:r>
            <a:endParaRPr lang="en-US" altLang="ko-KR" sz="44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4400" b="1" spc="-30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주의 </a:t>
            </a:r>
            <a:r>
              <a:rPr lang="ko-KR" altLang="en-US" sz="4400" b="1" spc="-30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일에 더욱 힘쓰는 자들이 되라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88" y="2357438"/>
            <a:ext cx="586250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세  </a:t>
            </a:r>
            <a:r>
              <a:rPr lang="ko-KR" altLang="en-US" sz="4000" b="1" spc="-5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상    </a:t>
            </a: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권   세  </a:t>
            </a:r>
            <a:r>
              <a:rPr lang="ko-KR" altLang="en-US" sz="4000" b="1" spc="-5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</a:t>
            </a:r>
            <a:r>
              <a:rPr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멸</a:t>
            </a: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lang="ko-KR" altLang="en-US" sz="4000" b="1" spc="-5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하 </a:t>
            </a: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시   </a:t>
            </a:r>
            <a:r>
              <a:rPr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러</a:t>
            </a:r>
            <a:endParaRPr lang="ko-KR" altLang="en-US" sz="4000" b="1" spc="-50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3175" y="3976688"/>
            <a:ext cx="631454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  님    </a:t>
            </a:r>
            <a:r>
              <a:rPr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이땅에나타나</a:t>
            </a: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시 </a:t>
            </a:r>
            <a:r>
              <a:rPr lang="ko-KR" altLang="en-US" sz="4000" b="1" spc="-50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었</a:t>
            </a:r>
            <a:r>
              <a:rPr lang="ko-KR" altLang="en-US" sz="4000" b="1" spc="-5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</a:t>
            </a: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15250" y="6000750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1-6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6050" y="357188"/>
            <a:ext cx="3740150" cy="58420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ko-KR" altLang="en-US" sz="32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세상 권세 멸하시러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5" y="548680"/>
            <a:ext cx="8280920" cy="57061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20000"/>
              </a:lnSpc>
            </a:pPr>
            <a:r>
              <a:rPr lang="ko-KR" altLang="en-US" sz="3200" b="1" spc="-40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이 말을 할 때에 예수께서 친히 그들 가운데 서서 이르시되 너희에게 평강이 있을지어다 </a:t>
            </a:r>
            <a:r>
              <a:rPr lang="ko-KR" altLang="en-US" sz="3200" b="1" spc="-40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하시니</a:t>
            </a:r>
            <a:endParaRPr lang="en-US" altLang="ko-KR" sz="3200" b="1" spc="-40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4400" b="1" spc="-30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그들이 놀라고 무서워하여 그 보는 것을 영으로 </a:t>
            </a:r>
            <a:r>
              <a:rPr lang="ko-KR" altLang="en-US" sz="4400" b="1" spc="-30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생각하는지라 </a:t>
            </a:r>
            <a:endParaRPr lang="en-US" altLang="ko-KR" sz="4400" b="1" spc="-30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3200" b="1" spc="-1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예수께서 이르시되 어찌하여 두려워하며 어찌하여 마음에 의심이 일어나느냐 </a:t>
            </a:r>
            <a:endParaRPr lang="en-US" altLang="ko-KR" sz="3200" b="1" spc="-1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4400" b="1" spc="-1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내 손과 발을 보고 나인 줄 알라 또 나를 만져 보라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5" y="548680"/>
            <a:ext cx="8280920" cy="37117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20000"/>
              </a:lnSpc>
            </a:pPr>
            <a:r>
              <a:rPr lang="ko-KR" altLang="en-US" sz="3200" b="1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영은 살과 뼈가 없으되 너희 보는 바와 같이 나는 </a:t>
            </a:r>
            <a:r>
              <a:rPr lang="ko-KR" altLang="en-US" sz="3200" b="1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있으니라</a:t>
            </a:r>
            <a:r>
              <a:rPr lang="ko-KR" altLang="en-US" sz="3200" b="1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endParaRPr lang="en-US" altLang="ko-KR" sz="3200" b="1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4400" b="1" spc="-30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그러나 이제 그리스도께서 죽은 자 가운데서 다시 살아나서 잠자는 자들의 첫 열매가 </a:t>
            </a:r>
            <a:r>
              <a:rPr lang="ko-KR" altLang="en-US" sz="4400" b="1" spc="-30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되셨도다</a:t>
            </a:r>
            <a:endParaRPr lang="en-US" altLang="ko-KR" sz="4400" b="1" spc="-1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5" y="548680"/>
            <a:ext cx="8280920" cy="489364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20000"/>
              </a:lnSpc>
            </a:pPr>
            <a:r>
              <a:rPr lang="ko-KR" altLang="en-US" sz="3200" b="1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예수께서 </a:t>
            </a:r>
            <a:r>
              <a:rPr lang="ko-KR" altLang="en-US" sz="3200" b="1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이르시되 나는 부활이요 생명이니 나를 믿는 자는 죽어도 살겠고 무릇 살아서 나를 믿는 자는 영원히 죽지 아니하리니 이것을 네가 믿느냐 </a:t>
            </a:r>
            <a:endParaRPr lang="en-US" altLang="ko-KR" sz="3200" b="1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4400" b="1" spc="-1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이르되 주여 그러하외다 주는 그리스도시오 세상에 오시는 하나님의 아들이신 줄 내가 </a:t>
            </a:r>
            <a:r>
              <a:rPr lang="ko-KR" altLang="en-US" sz="4400" b="1" spc="-1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믿나이다</a:t>
            </a:r>
            <a:endParaRPr lang="en-US" altLang="ko-KR" sz="4400" b="1" spc="-1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67-1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23651" y="188913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1-9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167-1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23651" y="188913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2-9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167-후렴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23651" y="188913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3-9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167-2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23651" y="188913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4-9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67-2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23651" y="188913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5-9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167-후렴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23651" y="188913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6-9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167-3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23651" y="188913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7-9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38" y="2286000"/>
            <a:ext cx="734367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우   리   </a:t>
            </a:r>
            <a:r>
              <a:rPr lang="ko-KR" altLang="en-US" sz="4000" b="1" spc="-5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안   </a:t>
            </a:r>
            <a:r>
              <a:rPr lang="ko-KR" altLang="en-US" sz="4000" b="1" spc="-5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에        계    신      주   </a:t>
            </a:r>
            <a:r>
              <a:rPr lang="en-US" altLang="ko-KR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즐겁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0300" y="4048125"/>
            <a:ext cx="781175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게찬양해</a:t>
            </a:r>
            <a:r>
              <a:rPr lang="en-US" altLang="ko-KR" sz="4000" b="1" spc="-5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50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주님나라</a:t>
            </a:r>
            <a:r>
              <a:rPr lang="ko-KR" altLang="en-US" sz="4000" b="1" spc="-5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거하리</a:t>
            </a:r>
            <a:r>
              <a:rPr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-   -  </a:t>
            </a:r>
            <a:r>
              <a:rPr lang="en-US" altLang="ko-KR" sz="4000" b="1" spc="-5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죄악</a:t>
            </a:r>
            <a:endParaRPr lang="ko-KR" altLang="en-US" sz="4000" b="1" spc="-50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15250" y="6000750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2-6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167-3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23651" y="188913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8-9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167-후렴끝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23651" y="188913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9-9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84909"/>
            <a:ext cx="8286808" cy="4793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buClr>
                <a:srgbClr val="FF0000"/>
              </a:buClr>
              <a:buSzPct val="75000"/>
            </a:pP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교회소식 </a:t>
            </a: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&gt;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고난과 부활의 달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월입니다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사순절 신앙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으로 배우고 확신한 일에 거하시기 바랍니다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부활절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할렐루야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!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예수님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부활하셨습니다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최고의 명절 부활절입니다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부활의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샬롬이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가정과 교회와 이웃에 가득하시기 바랍니다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84909"/>
            <a:ext cx="8286808" cy="42473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buClr>
                <a:srgbClr val="FF0000"/>
              </a:buClr>
              <a:buSzPct val="75000"/>
            </a:pP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교회소식 </a:t>
            </a: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&gt;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전도 </a:t>
            </a:r>
            <a:r>
              <a:rPr lang="ko-KR" altLang="en-US" sz="2800" b="1" spc="-1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오늘 주일 전도는 로케목장이 주관합니다</a:t>
            </a:r>
            <a:r>
              <a:rPr lang="en-US" altLang="ko-KR" sz="2800" b="1" spc="-1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심방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춘계대심방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중입니다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가정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찬송과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기도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제목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등 기타 특별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사항을 꼭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기재하시기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바랍니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축복의 말씀은 시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119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편입니다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84909"/>
            <a:ext cx="8286808" cy="46166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buClr>
                <a:srgbClr val="FF0000"/>
              </a:buClr>
              <a:buSzPct val="75000"/>
            </a:pP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교회소식 </a:t>
            </a: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&gt;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헌당준비현황보고</a:t>
            </a:r>
            <a:endParaRPr lang="en-US" altLang="ko-KR" sz="4000" b="1" dirty="0" smtClean="0">
              <a:ln w="11430"/>
              <a:solidFill>
                <a:srgbClr val="220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헌금액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: 1,920,000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원 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재 정 지 원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:      80,000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원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상   환   액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: 2,000,000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원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잔         액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일억일천일백만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원</a:t>
            </a:r>
            <a:endParaRPr lang="en-US" altLang="ko-KR" sz="2800" b="1" dirty="0" smtClean="0">
              <a:ln w="11430"/>
              <a:solidFill>
                <a:srgbClr val="220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76672"/>
            <a:ext cx="8286808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buClr>
                <a:srgbClr val="FF0000"/>
              </a:buClr>
              <a:buSzPct val="75000"/>
            </a:pP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교회소식 </a:t>
            </a: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&gt;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환경미화</a:t>
            </a:r>
            <a:r>
              <a:rPr lang="ko-KR" altLang="en-US" sz="4000" b="1" dirty="0" smtClean="0">
                <a:ln w="11430"/>
                <a:solidFill>
                  <a:srgbClr val="2200A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금주는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뉴델리목장이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봉사합니다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endParaRPr lang="en-US" altLang="ko-KR" sz="2800" b="1" spc="-300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endParaRPr lang="en-US" altLang="ko-KR" sz="1600" b="1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000" b="1" dirty="0" err="1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오병이어</a:t>
            </a: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헌신</a:t>
            </a:r>
            <a:r>
              <a:rPr lang="en-US" altLang="ko-KR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애   찬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부활절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467544" y="2564904"/>
          <a:ext cx="8208911" cy="15121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56290"/>
                <a:gridCol w="2420204"/>
                <a:gridCol w="2188202"/>
                <a:gridCol w="1944215"/>
              </a:tblGrid>
              <a:tr h="6892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lang="ko-KR" altLang="en-US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월</a:t>
                      </a:r>
                      <a:r>
                        <a:rPr lang="en-US" altLang="ko-KR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1</a:t>
                      </a:r>
                      <a:r>
                        <a:rPr lang="ko-KR" altLang="en-US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주차</a:t>
                      </a:r>
                      <a:endParaRPr lang="ko-KR" altLang="en-US" sz="2400" b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lang="ko-KR" altLang="en-US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월</a:t>
                      </a:r>
                      <a:r>
                        <a:rPr lang="en-US" altLang="ko-KR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lang="ko-KR" altLang="en-US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주차</a:t>
                      </a:r>
                      <a:endParaRPr lang="ko-KR" altLang="en-US" sz="2400" b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lang="ko-KR" altLang="en-US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월</a:t>
                      </a:r>
                      <a:r>
                        <a:rPr lang="en-US" altLang="ko-KR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3</a:t>
                      </a:r>
                      <a:r>
                        <a:rPr lang="ko-KR" altLang="en-US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주차</a:t>
                      </a:r>
                      <a:endParaRPr lang="ko-KR" altLang="en-US" sz="2400" b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lang="ko-KR" altLang="en-US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월</a:t>
                      </a:r>
                      <a:r>
                        <a:rPr lang="en-US" altLang="ko-KR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lang="ko-KR" altLang="en-US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주차</a:t>
                      </a:r>
                      <a:endParaRPr lang="ko-KR" altLang="en-US" sz="2400" b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로케목장</a:t>
                      </a:r>
                      <a:endParaRPr lang="ko-KR" altLang="en-US" sz="2400" b="0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spc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선다싱</a:t>
                      </a:r>
                      <a:r>
                        <a:rPr lang="en-US" altLang="ko-KR" sz="2400" b="0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&amp;NITS</a:t>
                      </a:r>
                    </a:p>
                    <a:p>
                      <a:pPr algn="ctr" latinLnBrk="1"/>
                      <a:r>
                        <a:rPr lang="ko-KR" altLang="en-US" sz="2400" b="0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목장</a:t>
                      </a:r>
                      <a:endParaRPr lang="ko-KR" altLang="en-US" sz="2400" b="0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spc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뉴델리목장</a:t>
                      </a:r>
                      <a:endParaRPr lang="ko-KR" altLang="en-US" sz="2400" b="0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b="0" spc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펀장목장</a:t>
                      </a:r>
                      <a:endParaRPr lang="ko-KR" altLang="en-US" sz="2400" b="0" spc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40466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성경봉독 </a:t>
            </a:r>
            <a:r>
              <a:rPr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디모데후서</a:t>
            </a:r>
            <a:r>
              <a:rPr lang="ko-KR" alt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1:8,9)</a:t>
            </a:r>
            <a:endParaRPr lang="en-US" altLang="ko-KR" sz="28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246" y="1292099"/>
            <a:ext cx="8286808" cy="4819781"/>
          </a:xfrm>
          <a:prstGeom prst="rect">
            <a:avLst/>
          </a:prstGeom>
          <a:noFill/>
        </p:spPr>
        <p:txBody>
          <a:bodyPr wrap="square" numCol="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latinLnBrk="0">
              <a:lnSpc>
                <a:spcPct val="120000"/>
              </a:lnSpc>
            </a:pPr>
            <a:r>
              <a:rPr lang="en-US" altLang="ko-KR" sz="2000" kern="0" spc="-150" dirty="0" smtClean="0">
                <a:ln w="11430"/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8.</a:t>
            </a:r>
            <a:r>
              <a:rPr lang="ko-KR" altLang="en-US" sz="3200" kern="0" spc="-15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그러므로 </a:t>
            </a:r>
            <a:r>
              <a:rPr lang="ko-KR" altLang="en-US" sz="3200" kern="0" spc="-15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너는 내가 우리 주를 증언함과 또는 </a:t>
            </a:r>
            <a:r>
              <a:rPr lang="ko-KR" altLang="en-US" sz="3200" kern="0" spc="-15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주를 위하여 </a:t>
            </a:r>
            <a:r>
              <a:rPr lang="ko-KR" altLang="en-US" sz="3200" kern="0" spc="-15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갇힌 자 된 나를 부끄러워하지 </a:t>
            </a:r>
            <a:r>
              <a:rPr lang="ko-KR" altLang="en-US" sz="3200" kern="0" spc="-15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말고 오직 </a:t>
            </a:r>
            <a:r>
              <a:rPr lang="ko-KR" altLang="en-US" sz="3200" kern="0" spc="-15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하나님의 능력을 따라 복음과 </a:t>
            </a:r>
            <a:r>
              <a:rPr lang="ko-KR" altLang="en-US" sz="3200" kern="0" spc="-15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함께 고난을 받으라 </a:t>
            </a:r>
            <a:r>
              <a:rPr lang="en-US" altLang="ko-KR" sz="2000" kern="0" spc="-150" dirty="0" smtClean="0">
                <a:ln w="11430"/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9.</a:t>
            </a:r>
            <a:r>
              <a:rPr lang="ko-KR" altLang="en-US" sz="3200" kern="0" spc="-15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하나님이 우리를 구원하사 거룩하신 소명으로 </a:t>
            </a:r>
            <a:r>
              <a:rPr lang="ko-KR" altLang="en-US" sz="3200" kern="0" spc="-15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부르심은 우리의 행위대로 </a:t>
            </a:r>
            <a:r>
              <a:rPr lang="ko-KR" altLang="en-US" sz="3200" kern="0" spc="-15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하심이 아니요 </a:t>
            </a:r>
            <a:r>
              <a:rPr lang="ko-KR" altLang="en-US" sz="3200" kern="0" spc="-15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오직 자기의 뜻과 영원 </a:t>
            </a:r>
            <a:r>
              <a:rPr lang="ko-KR" altLang="en-US" sz="3200" kern="0" spc="-15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전부터 그리스도 예수 </a:t>
            </a:r>
            <a:r>
              <a:rPr lang="ko-KR" altLang="en-US" sz="3200" kern="0" spc="-15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안에서 우리에게 주신 은혜대로 하심이라</a:t>
            </a:r>
            <a:endParaRPr lang="en-US" altLang="ko-KR" sz="3200" kern="0" spc="-150" dirty="0" smtClean="0">
              <a:ln w="11430"/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745052"/>
            <a:ext cx="836479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3600" b="1" spc="-50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을이기셨네할렐루야이기셨네죽음을승리로할렐</a:t>
            </a:r>
            <a:endParaRPr lang="ko-KR" altLang="en-US" sz="3600" b="1" spc="-50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5119688"/>
            <a:ext cx="629531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3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   </a:t>
            </a:r>
            <a:r>
              <a:rPr lang="ko-KR" altLang="en-US" sz="4000" b="1" spc="-3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다    </a:t>
            </a:r>
            <a:r>
              <a:rPr lang="ko-KR" altLang="en-US" sz="4000" b="1" spc="-30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스</a:t>
            </a:r>
            <a:r>
              <a:rPr lang="ko-KR" altLang="en-US" sz="4000" b="1" spc="-3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lang="en-US" altLang="ko-KR" sz="4000" b="1" spc="-3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3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리시</a:t>
            </a:r>
            <a:r>
              <a:rPr lang="ko-KR" altLang="en-US" sz="4000" b="1" spc="-3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3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네             </a:t>
            </a:r>
            <a:r>
              <a:rPr lang="en-US" altLang="ko-KR" sz="4000" b="1" spc="-3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lang="ko-KR" altLang="en-US" sz="4000" b="1" spc="-300" dirty="0" err="1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690" y="3356992"/>
            <a:ext cx="836479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3600" b="1" spc="-50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루야승리로모든질병고치셨네할렐루야고치셨네</a:t>
            </a:r>
            <a:endParaRPr lang="ko-KR" altLang="en-US" sz="3600" b="1" spc="-50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15250" y="6000750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3-6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2656292"/>
            <a:ext cx="7776864" cy="2428892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ko-KR" altLang="en-US" sz="6600" b="1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Y견고딕" pitchFamily="18" charset="-127"/>
                <a:ea typeface="HY견고딕" pitchFamily="18" charset="-127"/>
              </a:rPr>
              <a:t>영광의 주님</a:t>
            </a:r>
            <a:r>
              <a:rPr lang="en-US" altLang="ko-KR" sz="6600" b="1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6600" b="1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Y견고딕" pitchFamily="18" charset="-127"/>
                <a:ea typeface="HY견고딕" pitchFamily="18" charset="-127"/>
              </a:rPr>
            </a:br>
            <a:r>
              <a:rPr lang="ko-KR" altLang="en-US" sz="6600" b="1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Y견고딕" pitchFamily="18" charset="-127"/>
                <a:ea typeface="HY견고딕" pitchFamily="18" charset="-127"/>
              </a:rPr>
              <a:t>찬양하세</a:t>
            </a:r>
            <a:endParaRPr lang="ko-KR" altLang="en-US" sz="6600" b="1" dirty="0">
              <a:ln>
                <a:prstDash val="solid"/>
              </a:ln>
              <a:solidFill>
                <a:srgbClr val="FF0066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714348" y="1277888"/>
            <a:ext cx="70260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ko-KR" altLang="en-US" sz="7200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휴먼둥근헤드라인" pitchFamily="18" charset="-127"/>
                <a:ea typeface="휴먼둥근헤드라인" pitchFamily="18" charset="-127"/>
              </a:rPr>
              <a:t>성가대 찬양</a:t>
            </a:r>
            <a:endParaRPr lang="en-US" altLang="ko-KR" sz="7200" cap="all" dirty="0" smtClean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성가대 (9,7G)\2019년 - 악보편집\20190421 영광의 주님 찬양하세\영광의 주님 찬양하세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100249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2088232"/>
          </a:xfrm>
        </p:spPr>
        <p:txBody>
          <a:bodyPr anchor="t">
            <a:normAutofit/>
          </a:bodyPr>
          <a:lstStyle/>
          <a:p>
            <a:r>
              <a:rPr lang="ko-KR" altLang="en-US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B" pitchFamily="18" charset="-127"/>
                <a:ea typeface="HY수평선B" pitchFamily="18" charset="-127"/>
              </a:rPr>
              <a:t>영광의 주님 찬양하세</a:t>
            </a:r>
            <a:br>
              <a:rPr lang="ko-KR" altLang="en-US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B" pitchFamily="18" charset="-127"/>
                <a:ea typeface="HY수평선B" pitchFamily="18" charset="-127"/>
              </a:rPr>
            </a:br>
            <a:r>
              <a:rPr lang="ko-KR" altLang="en-US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B" pitchFamily="18" charset="-127"/>
                <a:ea typeface="HY수평선B" pitchFamily="18" charset="-127"/>
              </a:rPr>
              <a:t>모든 영광 능력 모두 예수님께</a:t>
            </a:r>
            <a:endParaRPr lang="ko-KR" altLang="en-US" dirty="0">
              <a:effectLst>
                <a:glow rad="101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50948" y="5086925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1-7</a:t>
            </a:r>
            <a:endParaRPr kumimoji="1" lang="ko-KR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066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성가대 (9,7G)\2019년 - 악보편집\20190421 영광의 주님 찬양하세\영광의 주님 찬양하세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100249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8640960" cy="20882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B" pitchFamily="18" charset="-127"/>
                <a:ea typeface="HY수평선B" pitchFamily="18" charset="-127"/>
              </a:rPr>
              <a:t>영광의 주님 찬양하세</a:t>
            </a:r>
            <a:br>
              <a:rPr lang="ko-KR" altLang="en-US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B" pitchFamily="18" charset="-127"/>
                <a:ea typeface="HY수평선B" pitchFamily="18" charset="-127"/>
              </a:rPr>
            </a:br>
            <a:r>
              <a:rPr lang="ko-KR" altLang="en-US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B" pitchFamily="18" charset="-127"/>
                <a:ea typeface="HY수평선B" pitchFamily="18" charset="-127"/>
              </a:rPr>
              <a:t>죽으시고 부활하신 만 왕의 왕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50948" y="5086925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2-7</a:t>
            </a:r>
            <a:endParaRPr kumimoji="1" lang="ko-KR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821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성가대 (9,7G)\2019년 - 악보편집\20190421 영광의 주님 찬양하세\영광의 주님 찬양하세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100249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352928" cy="20882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B" pitchFamily="18" charset="-127"/>
                <a:ea typeface="HY수평선B" pitchFamily="18" charset="-127"/>
              </a:rPr>
              <a:t>두 손을 높이 들고 주 이름 찬양</a:t>
            </a:r>
            <a:br>
              <a:rPr lang="ko-KR" altLang="en-US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B" pitchFamily="18" charset="-127"/>
                <a:ea typeface="HY수평선B" pitchFamily="18" charset="-127"/>
              </a:rPr>
            </a:br>
            <a:r>
              <a:rPr lang="ko-KR" altLang="en-US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B" pitchFamily="18" charset="-127"/>
                <a:ea typeface="HY수평선B" pitchFamily="18" charset="-127"/>
              </a:rPr>
              <a:t>존귀와 영광 모두 주 예수님께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50948" y="5086925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3-7</a:t>
            </a:r>
            <a:endParaRPr kumimoji="1" lang="ko-KR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593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성가대 (9,7G)\2019년 - 악보편집\20190421 영광의 주님 찬양하세\영광의 주님 찬양하세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100249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8640960" cy="20882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B" pitchFamily="18" charset="-127"/>
                <a:ea typeface="HY수평선B" pitchFamily="18" charset="-127"/>
              </a:rPr>
              <a:t>영광의 주님 찬양하세</a:t>
            </a:r>
            <a:br>
              <a:rPr lang="ko-KR" altLang="en-US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B" pitchFamily="18" charset="-127"/>
                <a:ea typeface="HY수평선B" pitchFamily="18" charset="-127"/>
              </a:rPr>
            </a:br>
            <a:r>
              <a:rPr lang="ko-KR" altLang="en-US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B" pitchFamily="18" charset="-127"/>
                <a:ea typeface="HY수평선B" pitchFamily="18" charset="-127"/>
              </a:rPr>
              <a:t>죽으시고 부활하신 만 왕의 왕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50948" y="5086925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4-7</a:t>
            </a:r>
            <a:endParaRPr kumimoji="1" lang="ko-KR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26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성가대 (9,7G)\2019년 - 악보편집\20190421 영광의 주님 찬양하세\영광의 주님 찬양하세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100249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352928" cy="20882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B" pitchFamily="18" charset="-127"/>
                <a:ea typeface="HY수평선B" pitchFamily="18" charset="-127"/>
              </a:rPr>
              <a:t>두 손을 높이 들고 주 이름 찬양</a:t>
            </a:r>
            <a:br>
              <a:rPr lang="ko-KR" altLang="en-US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B" pitchFamily="18" charset="-127"/>
                <a:ea typeface="HY수평선B" pitchFamily="18" charset="-127"/>
              </a:rPr>
            </a:br>
            <a:r>
              <a:rPr lang="ko-KR" altLang="en-US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B" pitchFamily="18" charset="-127"/>
                <a:ea typeface="HY수평선B" pitchFamily="18" charset="-127"/>
              </a:rPr>
              <a:t>존귀와 영광 모두 주 예수님께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50948" y="5086925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5-7</a:t>
            </a:r>
            <a:endParaRPr kumimoji="1" lang="ko-KR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241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성가대 (9,7G)\2019년 - 악보편집\20190421 영광의 주님 찬양하세\영광의 주님 찬양하세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100249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8640960" cy="20882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B" pitchFamily="18" charset="-127"/>
                <a:ea typeface="HY수평선B" pitchFamily="18" charset="-127"/>
              </a:rPr>
              <a:t>영광의 주님 찬양하세</a:t>
            </a:r>
            <a:br>
              <a:rPr lang="ko-KR" altLang="en-US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B" pitchFamily="18" charset="-127"/>
                <a:ea typeface="HY수평선B" pitchFamily="18" charset="-127"/>
              </a:rPr>
            </a:br>
            <a:r>
              <a:rPr lang="ko-KR" altLang="en-US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B" pitchFamily="18" charset="-127"/>
                <a:ea typeface="HY수평선B" pitchFamily="18" charset="-127"/>
              </a:rPr>
              <a:t>죽으시고 부활하신 만 왕의 왕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50948" y="5086925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6-7</a:t>
            </a:r>
            <a:endParaRPr kumimoji="1" lang="ko-KR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82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성가대 (9,7G)\2019년 - 악보편집\20190421 영광의 주님 찬양하세\영광의 주님 찬양하세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100249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8640960" cy="20882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ko-KR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B" pitchFamily="18" charset="-127"/>
                <a:ea typeface="HY수평선B" pitchFamily="18" charset="-127"/>
              </a:rPr>
              <a:t/>
            </a:r>
            <a:br>
              <a:rPr lang="en-US" altLang="ko-KR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B" pitchFamily="18" charset="-127"/>
                <a:ea typeface="HY수평선B" pitchFamily="18" charset="-127"/>
              </a:rPr>
            </a:br>
            <a:r>
              <a:rPr lang="ko-KR" altLang="en-US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B" pitchFamily="18" charset="-127"/>
                <a:ea typeface="HY수평선B" pitchFamily="18" charset="-127"/>
              </a:rPr>
              <a:t>아 멘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50948" y="5086925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7-7</a:t>
            </a:r>
            <a:endParaRPr kumimoji="1" lang="ko-KR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82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1033572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복음과 함께 고난을 받으라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”  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588" y="476672"/>
            <a:ext cx="385537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3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설 교</a:t>
            </a:r>
            <a:r>
              <a:rPr lang="en-US" altLang="ko-KR" sz="3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(Sermon)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허승운 목사</a:t>
            </a:r>
            <a:endParaRPr lang="en-US" altLang="ko-KR" sz="3200" b="1" spc="50" dirty="0" smtClean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417623" y="476672"/>
            <a:ext cx="33185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28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800" b="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디모데후</a:t>
            </a:r>
            <a:r>
              <a:rPr lang="ko-KR" altLang="en-US" sz="2800" b="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서</a:t>
            </a:r>
            <a:r>
              <a:rPr lang="ko-KR" altLang="en-US" sz="28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1:8,9)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246" y="1561547"/>
            <a:ext cx="8286808" cy="4819781"/>
          </a:xfrm>
          <a:prstGeom prst="rect">
            <a:avLst/>
          </a:prstGeom>
          <a:noFill/>
        </p:spPr>
        <p:txBody>
          <a:bodyPr wrap="square" numCol="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latinLnBrk="0">
              <a:lnSpc>
                <a:spcPct val="120000"/>
              </a:lnSpc>
            </a:pPr>
            <a:r>
              <a:rPr lang="en-US" altLang="ko-KR" sz="2000" kern="0" spc="-150" dirty="0" smtClean="0">
                <a:ln w="11430"/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8.</a:t>
            </a:r>
            <a:r>
              <a:rPr lang="ko-KR" altLang="en-US" sz="3200" kern="0" spc="-15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그러므로 </a:t>
            </a:r>
            <a:r>
              <a:rPr lang="ko-KR" altLang="en-US" sz="3200" kern="0" spc="-15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너는 내가 우리 주를 증언함과 또는 </a:t>
            </a:r>
            <a:r>
              <a:rPr lang="ko-KR" altLang="en-US" sz="3200" kern="0" spc="-15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주를 위하여 </a:t>
            </a:r>
            <a:r>
              <a:rPr lang="ko-KR" altLang="en-US" sz="3200" kern="0" spc="-15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갇힌 자 된 나를 부끄러워하지 </a:t>
            </a:r>
            <a:r>
              <a:rPr lang="ko-KR" altLang="en-US" sz="3200" kern="0" spc="-15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말고 오직 </a:t>
            </a:r>
            <a:r>
              <a:rPr lang="ko-KR" altLang="en-US" sz="3200" kern="0" spc="-15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하나님의 능력을 따라 복음과 </a:t>
            </a:r>
            <a:r>
              <a:rPr lang="ko-KR" altLang="en-US" sz="3200" kern="0" spc="-15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함께 고난을 받으라 </a:t>
            </a:r>
            <a:r>
              <a:rPr lang="en-US" altLang="ko-KR" sz="2000" kern="0" spc="-150" dirty="0" smtClean="0">
                <a:ln w="11430"/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9.</a:t>
            </a:r>
            <a:r>
              <a:rPr lang="ko-KR" altLang="en-US" sz="3200" kern="0" spc="-15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하나님이 우리를 구원하사 거룩하신 소명으로 </a:t>
            </a:r>
            <a:r>
              <a:rPr lang="ko-KR" altLang="en-US" sz="3200" kern="0" spc="-15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부르심은 우리의 행위대로 </a:t>
            </a:r>
            <a:r>
              <a:rPr lang="ko-KR" altLang="en-US" sz="3200" kern="0" spc="-15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하심이 아니요 </a:t>
            </a:r>
            <a:r>
              <a:rPr lang="ko-KR" altLang="en-US" sz="3200" kern="0" spc="-15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오직 자기의 뜻과 영원 </a:t>
            </a:r>
            <a:r>
              <a:rPr lang="ko-KR" altLang="en-US" sz="3200" kern="0" spc="-15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전부터 그리스도 예수 </a:t>
            </a:r>
            <a:r>
              <a:rPr lang="ko-KR" altLang="en-US" sz="3200" kern="0" spc="-15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안에서 우리에게 주신 은혜대로 하심이라</a:t>
            </a:r>
            <a:endParaRPr lang="en-US" altLang="ko-KR" sz="3200" kern="0" spc="-150" dirty="0" smtClean="0">
              <a:ln w="11430"/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88" y="2357438"/>
            <a:ext cx="594906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 </a:t>
            </a:r>
            <a:r>
              <a:rPr lang="ko-KR" altLang="en-US" sz="4000" b="1" spc="-5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님     보    혈      권     </a:t>
            </a:r>
            <a:r>
              <a:rPr lang="ko-KR" altLang="en-US" sz="4000" b="1" spc="-50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능으</a:t>
            </a:r>
            <a:r>
              <a:rPr lang="ko-KR" altLang="en-US" sz="4000" b="1" spc="-5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4000" b="1" spc="-50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로</a:t>
            </a:r>
            <a:endParaRPr lang="ko-KR" altLang="en-US" sz="4000" b="1" spc="-50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3175" y="3976688"/>
            <a:ext cx="640111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우 </a:t>
            </a:r>
            <a:r>
              <a:rPr lang="ko-KR" altLang="en-US" sz="4000" b="1" spc="-5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리    일어나나가서 외 </a:t>
            </a: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치   </a:t>
            </a:r>
            <a:r>
              <a:rPr lang="ko-KR" altLang="en-US" sz="4000" b="1" spc="-5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15250" y="6000750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4-6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168-1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453313" y="261938"/>
            <a:ext cx="135731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1-20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168-1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453313" y="261938"/>
            <a:ext cx="135731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2-20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168-후렴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453313" y="261938"/>
            <a:ext cx="135731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3-20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168-후렴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453313" y="261938"/>
            <a:ext cx="135731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4-20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168-2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453313" y="261938"/>
            <a:ext cx="135731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5-20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168-2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453313" y="261938"/>
            <a:ext cx="135731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6-20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68-후렴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453313" y="261938"/>
            <a:ext cx="135731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7-20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68-후렴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453313" y="261938"/>
            <a:ext cx="135731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8-20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168-3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453313" y="261938"/>
            <a:ext cx="135731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9-20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168-3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64388" y="261938"/>
            <a:ext cx="164623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10-20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38" y="2286000"/>
            <a:ext cx="743023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어   둠    </a:t>
            </a:r>
            <a:r>
              <a:rPr lang="ko-KR" altLang="en-US" sz="4000" b="1" spc="-5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의     세       </a:t>
            </a:r>
            <a:r>
              <a:rPr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력</a:t>
            </a: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lang="ko-KR" altLang="en-US" sz="4000" b="1" spc="-5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들       은   </a:t>
            </a:r>
            <a:r>
              <a:rPr lang="en-US" altLang="ko-KR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모두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0300" y="4048125"/>
            <a:ext cx="781175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물러갔네 </a:t>
            </a:r>
            <a:r>
              <a:rPr lang="en-US" altLang="ko-KR" sz="4000" b="1" spc="-5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승리하신 나의주</a:t>
            </a:r>
            <a:r>
              <a:rPr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en-US" altLang="ko-KR" sz="4000" b="1" spc="-5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en-US" altLang="ko-KR" sz="4000" b="1" spc="-5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죄악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15250" y="6000750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5-6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68-후렴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64388" y="261938"/>
            <a:ext cx="164623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11-20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68-후렴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64388" y="261938"/>
            <a:ext cx="164623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12-20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168-4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64388" y="261938"/>
            <a:ext cx="164623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13-20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168-4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64388" y="261938"/>
            <a:ext cx="164623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14-20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68-후렴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64388" y="261938"/>
            <a:ext cx="164623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15-20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68-후렴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64388" y="261938"/>
            <a:ext cx="164623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16-20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168-5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64388" y="261938"/>
            <a:ext cx="164623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17-20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168-5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64388" y="261938"/>
            <a:ext cx="164623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18-20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68-후렴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64388" y="261938"/>
            <a:ext cx="164623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19-20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68-후렴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64388" y="261938"/>
            <a:ext cx="164623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20-20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715250" y="6000750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6-6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745052"/>
            <a:ext cx="836479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3600" b="1" spc="-50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을이기셨네할렐루야이기셨네죽음을승리로할렐</a:t>
            </a:r>
            <a:endParaRPr lang="ko-KR" altLang="en-US" sz="3600" b="1" spc="-50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5119688"/>
            <a:ext cx="629531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3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   </a:t>
            </a:r>
            <a:r>
              <a:rPr lang="ko-KR" altLang="en-US" sz="4000" b="1" spc="-3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다    </a:t>
            </a:r>
            <a:r>
              <a:rPr lang="ko-KR" altLang="en-US" sz="4000" b="1" spc="-30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스</a:t>
            </a:r>
            <a:r>
              <a:rPr lang="ko-KR" altLang="en-US" sz="4000" b="1" spc="-3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lang="en-US" altLang="ko-KR" sz="4000" b="1" spc="-3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3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리시</a:t>
            </a:r>
            <a:r>
              <a:rPr lang="ko-KR" altLang="en-US" sz="4000" b="1" spc="-3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3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네             </a:t>
            </a:r>
            <a:r>
              <a:rPr lang="en-US" altLang="ko-KR" sz="4000" b="1" spc="-3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lang="ko-KR" altLang="en-US" sz="4000" b="1" spc="-300" dirty="0" err="1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690" y="3356992"/>
            <a:ext cx="836479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3600" b="1" spc="-50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루야승리로모든질병고치셨네할렐루야고치셨네</a:t>
            </a:r>
            <a:endParaRPr lang="ko-KR" altLang="en-US" sz="3600" b="1" spc="-50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48680"/>
            <a:ext cx="3903634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봉헌기도</a:t>
            </a:r>
            <a:endParaRPr lang="ko-KR" altLang="en-US" sz="7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4072" y="2420888"/>
            <a:ext cx="4277133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8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설 교 자</a:t>
            </a:r>
            <a:endParaRPr lang="ko-KR" altLang="en-US" sz="8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우리1 복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41101" y="261938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1-4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우리2 복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41101" y="261938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2-4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우리3 복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41101" y="261938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3-4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우리4 복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41101" y="261938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4-4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553" y="572487"/>
            <a:ext cx="2624437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축  도</a:t>
            </a:r>
            <a:endParaRPr lang="ko-KR" altLang="en-US" sz="7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73" y="2420888"/>
            <a:ext cx="6130204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8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허승운 목사</a:t>
            </a:r>
            <a:endParaRPr lang="ko-KR" altLang="en-US" sz="8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4663151"/>
            <a:ext cx="8572560" cy="1503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36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태백B" pitchFamily="18" charset="-127"/>
                <a:ea typeface="HY태백B" pitchFamily="18" charset="-127"/>
              </a:rPr>
              <a:t>예배시간 </a:t>
            </a:r>
            <a:r>
              <a:rPr lang="en-US" altLang="ko-KR" sz="36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태백B" pitchFamily="18" charset="-127"/>
                <a:ea typeface="HY태백B" pitchFamily="18" charset="-127"/>
              </a:rPr>
              <a:t>10</a:t>
            </a:r>
            <a:r>
              <a:rPr lang="ko-KR" altLang="en-US" sz="36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태백B" pitchFamily="18" charset="-127"/>
                <a:ea typeface="HY태백B" pitchFamily="18" charset="-127"/>
              </a:rPr>
              <a:t>분 일찍 오셔서</a:t>
            </a:r>
            <a:endParaRPr lang="en-US" altLang="ko-KR" sz="3600" b="1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HY태백B" pitchFamily="18" charset="-127"/>
              <a:ea typeface="HY태백B" pitchFamily="18" charset="-127"/>
            </a:endParaRPr>
          </a:p>
          <a:p>
            <a:pPr algn="r">
              <a:lnSpc>
                <a:spcPct val="150000"/>
              </a:lnSpc>
            </a:pPr>
            <a:r>
              <a:rPr lang="ko-KR" altLang="en-US" sz="36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태백B" pitchFamily="18" charset="-127"/>
                <a:ea typeface="HY태백B" pitchFamily="18" charset="-127"/>
              </a:rPr>
              <a:t>기도로 예배를 준비해 주시기 바랍니다</a:t>
            </a:r>
            <a:r>
              <a:rPr lang="en-US" altLang="ko-KR" sz="44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태백B" pitchFamily="18" charset="-127"/>
                <a:ea typeface="HY태백B" pitchFamily="18" charset="-127"/>
              </a:rPr>
              <a:t>.</a:t>
            </a:r>
            <a:endParaRPr lang="ko-KR" altLang="en-US" sz="4400" b="1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HY태백B" pitchFamily="18" charset="-127"/>
              <a:ea typeface="HY태백B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5729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altLang="ko-KR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휴먼태엑스포" pitchFamily="18" charset="-127"/>
                <a:ea typeface="(한)둥근헤드" pitchFamily="18" charset="-127"/>
              </a:rPr>
              <a:t>                            </a:t>
            </a:r>
            <a:r>
              <a:rPr lang="en-US" altLang="ko-KR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2019.04.21.</a:t>
            </a:r>
            <a:endParaRPr lang="ko-KR" altLang="en-US" sz="40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72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주일목장찬양예배</a:t>
            </a:r>
            <a:endParaRPr lang="en-US" altLang="ko-KR" sz="7200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50" y="2143125"/>
            <a:ext cx="718498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완전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하신 나   의   </a:t>
            </a:r>
            <a:r>
              <a:rPr lang="ko-KR" altLang="en-US" sz="3600" b="1" spc="-4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주     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의의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길로날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3601" y="3714750"/>
            <a:ext cx="747993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도하소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서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en-US" altLang="ko-KR" sz="3600" b="1" spc="-4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b="1" spc="-4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행  하신</a:t>
            </a:r>
            <a:r>
              <a:rPr lang="en-US" altLang="ko-KR" sz="3600" b="1" spc="-4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3600" b="1" spc="-4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모든 </a:t>
            </a:r>
            <a:r>
              <a:rPr lang="ko-KR" altLang="en-US" sz="3600" b="1" spc="-40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일주님의영광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lang="ko-KR" altLang="en-US" sz="3600" b="1" spc="-40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7716838" y="6000750"/>
            <a:ext cx="1069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1-2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898775" y="285750"/>
            <a:ext cx="3330575" cy="5842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32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완전하신 나의 주</a:t>
            </a:r>
          </a:p>
        </p:txBody>
      </p:sp>
    </p:spTree>
    <p:extLst>
      <p:ext uri="{BB962C8B-B14F-4D97-AF65-F5344CB8AC3E}">
        <p14:creationId xmlns:p14="http://schemas.microsoft.com/office/powerpoint/2010/main" xmlns="" val="206045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1725" y="1762125"/>
            <a:ext cx="771717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다경배합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니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다 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예배합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니다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찬양합니다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6175" y="3333750"/>
            <a:ext cx="758733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</a:t>
            </a:r>
            <a:r>
              <a:rPr lang="en-US" altLang="ko-KR" sz="3600" b="1" spc="-4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lang="ko-KR" altLang="en-US" sz="3600" b="1" spc="-4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 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님만 </a:t>
            </a:r>
            <a:r>
              <a:rPr lang="en-US" altLang="ko-KR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날다스리소</a:t>
            </a:r>
            <a:r>
              <a:rPr lang="en-US" altLang="ko-KR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서  </a:t>
            </a:r>
            <a:r>
              <a:rPr lang="en-US" altLang="ko-KR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예배합니다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4905375"/>
            <a:ext cx="720261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ko-KR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찬양합니다</a:t>
            </a:r>
            <a:r>
              <a:rPr lang="en-US" altLang="ko-KR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주님홀</a:t>
            </a:r>
            <a:r>
              <a:rPr lang="en-US" altLang="ko-KR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로높임받으소서</a:t>
            </a:r>
            <a:r>
              <a:rPr lang="en-US" altLang="ko-KR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lang="ko-KR" altLang="en-US" sz="3600" b="1" spc="-400" dirty="0" err="1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7716838" y="6000750"/>
            <a:ext cx="1069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2-2</a:t>
            </a:r>
            <a:endParaRPr lang="ko-KR" altLang="en-US" sz="360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353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칠보 비녀">
  <a:themeElements>
    <a:clrScheme name="">
      <a:dk1>
        <a:srgbClr val="000000"/>
      </a:dk1>
      <a:lt1>
        <a:srgbClr val="FFFFFF"/>
      </a:lt1>
      <a:dk2>
        <a:srgbClr val="374420"/>
      </a:dk2>
      <a:lt2>
        <a:srgbClr val="D4DCC6"/>
      </a:lt2>
      <a:accent1>
        <a:srgbClr val="798547"/>
      </a:accent1>
      <a:accent2>
        <a:srgbClr val="B6D29A"/>
      </a:accent2>
      <a:accent3>
        <a:srgbClr val="FFFFFF"/>
      </a:accent3>
      <a:accent4>
        <a:srgbClr val="000000"/>
      </a:accent4>
      <a:accent5>
        <a:srgbClr val="BEC2B1"/>
      </a:accent5>
      <a:accent6>
        <a:srgbClr val="A5BE8B"/>
      </a:accent6>
      <a:hlink>
        <a:srgbClr val="A3C670"/>
      </a:hlink>
      <a:folHlink>
        <a:srgbClr val="B2B2B2"/>
      </a:folHlink>
    </a:clrScheme>
    <a:fontScheme name="칠보 비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8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8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칠보 비녀 1">
        <a:dk1>
          <a:srgbClr val="000000"/>
        </a:dk1>
        <a:lt1>
          <a:srgbClr val="FFFFFF"/>
        </a:lt1>
        <a:dk2>
          <a:srgbClr val="374420"/>
        </a:dk2>
        <a:lt2>
          <a:srgbClr val="D4DCC6"/>
        </a:lt2>
        <a:accent1>
          <a:srgbClr val="88954F"/>
        </a:accent1>
        <a:accent2>
          <a:srgbClr val="B6D29A"/>
        </a:accent2>
        <a:accent3>
          <a:srgbClr val="FFFFFF"/>
        </a:accent3>
        <a:accent4>
          <a:srgbClr val="000000"/>
        </a:accent4>
        <a:accent5>
          <a:srgbClr val="C3C8B2"/>
        </a:accent5>
        <a:accent6>
          <a:srgbClr val="A5BE8B"/>
        </a:accent6>
        <a:hlink>
          <a:srgbClr val="8DB84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칠보 비녀 2">
        <a:dk1>
          <a:srgbClr val="000000"/>
        </a:dk1>
        <a:lt1>
          <a:srgbClr val="FFFFFF"/>
        </a:lt1>
        <a:dk2>
          <a:srgbClr val="006666"/>
        </a:dk2>
        <a:lt2>
          <a:srgbClr val="C0C0C0"/>
        </a:lt2>
        <a:accent1>
          <a:srgbClr val="2AAA9E"/>
        </a:accent1>
        <a:accent2>
          <a:srgbClr val="AFDBCA"/>
        </a:accent2>
        <a:accent3>
          <a:srgbClr val="FFFFFF"/>
        </a:accent3>
        <a:accent4>
          <a:srgbClr val="000000"/>
        </a:accent4>
        <a:accent5>
          <a:srgbClr val="ACD2CC"/>
        </a:accent5>
        <a:accent6>
          <a:srgbClr val="9EC6B7"/>
        </a:accent6>
        <a:hlink>
          <a:srgbClr val="4896A8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칠보 비녀 3">
        <a:dk1>
          <a:srgbClr val="000000"/>
        </a:dk1>
        <a:lt1>
          <a:srgbClr val="FFFFFF"/>
        </a:lt1>
        <a:dk2>
          <a:srgbClr val="663300"/>
        </a:dk2>
        <a:lt2>
          <a:srgbClr val="E0DAD0"/>
        </a:lt2>
        <a:accent1>
          <a:srgbClr val="B07D38"/>
        </a:accent1>
        <a:accent2>
          <a:srgbClr val="DCC596"/>
        </a:accent2>
        <a:accent3>
          <a:srgbClr val="FFFFFF"/>
        </a:accent3>
        <a:accent4>
          <a:srgbClr val="000000"/>
        </a:accent4>
        <a:accent5>
          <a:srgbClr val="D4BFAE"/>
        </a:accent5>
        <a:accent6>
          <a:srgbClr val="C7B287"/>
        </a:accent6>
        <a:hlink>
          <a:srgbClr val="E49B3A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칠보 비녀 4">
        <a:dk1>
          <a:srgbClr val="000000"/>
        </a:dk1>
        <a:lt1>
          <a:srgbClr val="FFFFFF"/>
        </a:lt1>
        <a:dk2>
          <a:srgbClr val="553498"/>
        </a:dk2>
        <a:lt2>
          <a:srgbClr val="DDDDDD"/>
        </a:lt2>
        <a:accent1>
          <a:srgbClr val="7793ED"/>
        </a:accent1>
        <a:accent2>
          <a:srgbClr val="A8C6F2"/>
        </a:accent2>
        <a:accent3>
          <a:srgbClr val="FFFFFF"/>
        </a:accent3>
        <a:accent4>
          <a:srgbClr val="000000"/>
        </a:accent4>
        <a:accent5>
          <a:srgbClr val="BDC8F4"/>
        </a:accent5>
        <a:accent6>
          <a:srgbClr val="98B3DB"/>
        </a:accent6>
        <a:hlink>
          <a:srgbClr val="8B6DCF"/>
        </a:hlink>
        <a:folHlink>
          <a:srgbClr val="C9C0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칠보 비녀 5">
        <a:dk1>
          <a:srgbClr val="000000"/>
        </a:dk1>
        <a:lt1>
          <a:srgbClr val="FFFFFF"/>
        </a:lt1>
        <a:dk2>
          <a:srgbClr val="474103"/>
        </a:dk2>
        <a:lt2>
          <a:srgbClr val="C5C0B5"/>
        </a:lt2>
        <a:accent1>
          <a:srgbClr val="BAB73E"/>
        </a:accent1>
        <a:accent2>
          <a:srgbClr val="C7CE82"/>
        </a:accent2>
        <a:accent3>
          <a:srgbClr val="FFFFFF"/>
        </a:accent3>
        <a:accent4>
          <a:srgbClr val="000000"/>
        </a:accent4>
        <a:accent5>
          <a:srgbClr val="D9D8AF"/>
        </a:accent5>
        <a:accent6>
          <a:srgbClr val="B4BA75"/>
        </a:accent6>
        <a:hlink>
          <a:srgbClr val="9B7A45"/>
        </a:hlink>
        <a:folHlink>
          <a:srgbClr val="7776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칠보 비녀 6">
        <a:dk1>
          <a:srgbClr val="000000"/>
        </a:dk1>
        <a:lt1>
          <a:srgbClr val="FFFFFF"/>
        </a:lt1>
        <a:dk2>
          <a:srgbClr val="292929"/>
        </a:dk2>
        <a:lt2>
          <a:srgbClr val="DDDDDD"/>
        </a:lt2>
        <a:accent1>
          <a:srgbClr val="5F5F5F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AEAEAE"/>
        </a:accent6>
        <a:hlink>
          <a:srgbClr val="9999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기본 디자인">
  <a:themeElements>
    <a:clrScheme name="2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8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8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2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광선">
  <a:themeElements>
    <a:clrScheme name="광선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광선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광선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15353</TotalTime>
  <Words>626</Words>
  <Application>Microsoft Office PowerPoint</Application>
  <PresentationFormat>화면 슬라이드 쇼(4:3)</PresentationFormat>
  <Paragraphs>167</Paragraphs>
  <Slides>76</Slides>
  <Notes>9</Notes>
  <HiddenSlides>0</HiddenSlides>
  <MMClips>0</MMClips>
  <ScaleCrop>false</ScaleCrop>
  <HeadingPairs>
    <vt:vector size="4" baseType="variant">
      <vt:variant>
        <vt:lpstr>테마</vt:lpstr>
      </vt:variant>
      <vt:variant>
        <vt:i4>14</vt:i4>
      </vt:variant>
      <vt:variant>
        <vt:lpstr>슬라이드 제목</vt:lpstr>
      </vt:variant>
      <vt:variant>
        <vt:i4>76</vt:i4>
      </vt:variant>
    </vt:vector>
  </HeadingPairs>
  <TitlesOfParts>
    <vt:vector size="90" baseType="lpstr">
      <vt:lpstr>3_Office 테마</vt:lpstr>
      <vt:lpstr>칠보 비녀</vt:lpstr>
      <vt:lpstr>2_기본 디자인</vt:lpstr>
      <vt:lpstr>7_Office 테마</vt:lpstr>
      <vt:lpstr>광선</vt:lpstr>
      <vt:lpstr>2_Office 테마</vt:lpstr>
      <vt:lpstr>1_Office 테마</vt:lpstr>
      <vt:lpstr>4_Office 테마</vt:lpstr>
      <vt:lpstr>3_기본 디자인</vt:lpstr>
      <vt:lpstr>5_기본 디자인</vt:lpstr>
      <vt:lpstr>기본 디자인</vt:lpstr>
      <vt:lpstr>5_Office 테마</vt:lpstr>
      <vt:lpstr>4_기본 디자인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예배로의 부름  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영광의 주님 찬양하세</vt:lpstr>
      <vt:lpstr>영광의 주님 찬양하세 모든 영광 능력 모두 예수님께</vt:lpstr>
      <vt:lpstr>영광의 주님 찬양하세 죽으시고 부활하신 만 왕의 왕</vt:lpstr>
      <vt:lpstr>두 손을 높이 들고 주 이름 찬양 존귀와 영광 모두 주 예수님께</vt:lpstr>
      <vt:lpstr>영광의 주님 찬양하세 죽으시고 부활하신 만 왕의 왕</vt:lpstr>
      <vt:lpstr>두 손을 높이 들고 주 이름 찬양 존귀와 영광 모두 주 예수님께</vt:lpstr>
      <vt:lpstr>영광의 주님 찬양하세 죽으시고 부활하신 만 왕의 왕</vt:lpstr>
      <vt:lpstr> 아 멘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슬라이드 57</vt:lpstr>
      <vt:lpstr>슬라이드 58</vt:lpstr>
      <vt:lpstr>슬라이드 59</vt:lpstr>
      <vt:lpstr>슬라이드 60</vt:lpstr>
      <vt:lpstr>슬라이드 61</vt:lpstr>
      <vt:lpstr>슬라이드 62</vt:lpstr>
      <vt:lpstr>슬라이드 63</vt:lpstr>
      <vt:lpstr>슬라이드 64</vt:lpstr>
      <vt:lpstr>슬라이드 65</vt:lpstr>
      <vt:lpstr>슬라이드 66</vt:lpstr>
      <vt:lpstr>슬라이드 67</vt:lpstr>
      <vt:lpstr>슬라이드 68</vt:lpstr>
      <vt:lpstr>슬라이드 69</vt:lpstr>
      <vt:lpstr>슬라이드 70</vt:lpstr>
      <vt:lpstr>슬라이드 71</vt:lpstr>
      <vt:lpstr>슬라이드 72</vt:lpstr>
      <vt:lpstr>슬라이드 73</vt:lpstr>
      <vt:lpstr>슬라이드 74</vt:lpstr>
      <vt:lpstr>슬라이드 75</vt:lpstr>
      <vt:lpstr>슬라이드 76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김경민</dc:creator>
  <cp:lastModifiedBy>kmkim</cp:lastModifiedBy>
  <cp:revision>1291</cp:revision>
  <dcterms:created xsi:type="dcterms:W3CDTF">2010-11-13T21:01:17Z</dcterms:created>
  <dcterms:modified xsi:type="dcterms:W3CDTF">2019-04-20T22:50:33Z</dcterms:modified>
</cp:coreProperties>
</file>