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83" r:id="rId3"/>
    <p:sldId id="300" r:id="rId4"/>
    <p:sldId id="265" r:id="rId5"/>
    <p:sldId id="267" r:id="rId6"/>
    <p:sldId id="270" r:id="rId7"/>
    <p:sldId id="280" r:id="rId8"/>
    <p:sldId id="275" r:id="rId9"/>
    <p:sldId id="276" r:id="rId10"/>
    <p:sldId id="271" r:id="rId11"/>
    <p:sldId id="269" r:id="rId12"/>
    <p:sldId id="268" r:id="rId13"/>
    <p:sldId id="291" r:id="rId14"/>
    <p:sldId id="294" r:id="rId15"/>
    <p:sldId id="261" r:id="rId16"/>
    <p:sldId id="272" r:id="rId17"/>
    <p:sldId id="273" r:id="rId18"/>
    <p:sldId id="281" r:id="rId19"/>
    <p:sldId id="274" r:id="rId20"/>
    <p:sldId id="296" r:id="rId21"/>
    <p:sldId id="293" r:id="rId22"/>
    <p:sldId id="264" r:id="rId23"/>
    <p:sldId id="277" r:id="rId24"/>
    <p:sldId id="282" r:id="rId25"/>
    <p:sldId id="298" r:id="rId26"/>
    <p:sldId id="263" r:id="rId27"/>
    <p:sldId id="295" r:id="rId28"/>
    <p:sldId id="292" r:id="rId29"/>
    <p:sldId id="289" r:id="rId30"/>
    <p:sldId id="266" r:id="rId31"/>
    <p:sldId id="262" r:id="rId3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D076A-A02C-4E33-9713-06D057B28700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C28A-EC0B-4173-807D-F7E06C7185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1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C28A-EC0B-4173-807D-F7E06C71858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12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Portrait</a:t>
            </a:r>
            <a:r>
              <a:rPr lang="ko-KR" altLang="en-US" dirty="0" smtClean="0"/>
              <a:t> </a:t>
            </a:r>
            <a:r>
              <a:rPr lang="en-US" altLang="ko-KR" dirty="0" smtClean="0"/>
              <a:t>of Man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C28A-EC0B-4173-807D-F7E06C71858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87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7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4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9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6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1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7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7363-939F-4864-ABF9-3DA4068B3279}" type="datetimeFigureOut">
              <a:rPr lang="ko-KR" altLang="en-US" smtClean="0"/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E06C-E97E-48A6-929C-8D4F30A739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118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-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4957596" cy="71057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508104" y="6102588"/>
            <a:ext cx="308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PORTRAIT OF SIGNORELLI</a:t>
            </a:r>
            <a:endParaRPr lang="en-US" altLang="ko-KR" b="1" dirty="0">
              <a:effectLst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849076" y="1196752"/>
            <a:ext cx="4294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/>
              <a:t>Luca Signorelli</a:t>
            </a:r>
            <a:r>
              <a:rPr lang="en-US" altLang="ko-KR" sz="4000" dirty="0"/>
              <a:t> </a:t>
            </a:r>
            <a:endParaRPr lang="en-US" altLang="ko-KR" sz="4000" dirty="0" smtClean="0"/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1445-1523) </a:t>
            </a:r>
            <a:endParaRPr lang="en-US" altLang="ko-KR" sz="2000" b="1" dirty="0" smtClean="0"/>
          </a:p>
          <a:p>
            <a:pPr algn="ctr"/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Italian </a:t>
            </a:r>
            <a:r>
              <a:rPr lang="en-US" altLang="ko-KR" sz="2400" b="1" dirty="0"/>
              <a:t>Renaissance Painter</a:t>
            </a:r>
            <a:endParaRPr lang="ko-KR" altLang="en-US" sz="2400" b="1" dirty="0"/>
          </a:p>
        </p:txBody>
      </p:sp>
      <p:pic>
        <p:nvPicPr>
          <p:cNvPr id="5" name="05 Mozart-Alleluia(기뻐하라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7077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71400"/>
            <a:ext cx="4732292" cy="7223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84168" y="6093296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MADONNA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80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6" y="0"/>
            <a:ext cx="4946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580112" y="6093296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MADONNA AND SAINTS</a:t>
            </a:r>
          </a:p>
        </p:txBody>
      </p:sp>
    </p:spTree>
    <p:extLst>
      <p:ext uri="{BB962C8B-B14F-4D97-AF65-F5344CB8AC3E}">
        <p14:creationId xmlns:p14="http://schemas.microsoft.com/office/powerpoint/2010/main" val="38525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37"/>
            <a:ext cx="5940152" cy="699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827712" y="6155384"/>
            <a:ext cx="3316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MADONNA AND SAINTS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96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5572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724128" y="6165304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MADONNA AND SAINTS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86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0" y="-1357"/>
            <a:ext cx="4995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52120" y="6093296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MADONNA AND SAINTS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5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8" y="0"/>
            <a:ext cx="5924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12160" y="6021288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Madonna and Child </a:t>
            </a:r>
            <a:endParaRPr lang="en-US" altLang="ko-KR" b="1" i="1" dirty="0" smtClean="0"/>
          </a:p>
          <a:p>
            <a:pPr algn="ctr"/>
            <a:r>
              <a:rPr lang="en-US" altLang="ko-KR" b="1" i="1" dirty="0" smtClean="0"/>
              <a:t>with Saints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015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" y="-28118"/>
            <a:ext cx="67516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745750" y="6021288"/>
            <a:ext cx="221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MADONNA AND SAINTS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74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29" y="-99392"/>
            <a:ext cx="4618279" cy="70027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12160" y="6093296"/>
            <a:ext cx="166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HOLY FAMILY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00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8" y="0"/>
            <a:ext cx="6905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884197" y="6232742"/>
            <a:ext cx="2259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HOLY </a:t>
            </a:r>
            <a:r>
              <a:rPr lang="en-US" altLang="ko-KR" b="1" dirty="0" smtClean="0"/>
              <a:t>FAMILY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7466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1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881813" y="6133946"/>
            <a:ext cx="2262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HOLY FAMILY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35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5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5095875" y="5949280"/>
            <a:ext cx="4048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Self portrait </a:t>
            </a:r>
            <a:r>
              <a:rPr lang="en-US" altLang="ko-KR" b="1" dirty="0"/>
              <a:t>of Luca Signorelli (left) with Fra Angelico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0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12328"/>
            <a:ext cx="4752528" cy="708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644008" y="6246604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MADONNA, SAINTS, AND PROPHETS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98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3" y="-99392"/>
            <a:ext cx="9177087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779505" y="116632"/>
            <a:ext cx="368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THE ADORATION OF THE MAGI</a:t>
            </a:r>
            <a:endParaRPr lang="en-US" altLang="ko-KR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5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35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940152" y="6165304"/>
            <a:ext cx="23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FLAGELLATION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66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4"/>
            <a:ext cx="4202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580112" y="6237312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CRUCIFIXION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3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6" y="-32441"/>
            <a:ext cx="5107265" cy="7024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12160" y="6093296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CRUCIFIXION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2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0623"/>
            <a:ext cx="4565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163180" y="5876465"/>
            <a:ext cx="3389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MAGDALEN 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AT </a:t>
            </a:r>
            <a:r>
              <a:rPr lang="en-US" altLang="ko-KR" b="1" dirty="0"/>
              <a:t>THE FOOT OF THE CROSS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3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3" y="0"/>
            <a:ext cx="639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772782" y="6237312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DEPOSITION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71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5065529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84168" y="6237312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DEPOSITION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79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0" y="-56442"/>
            <a:ext cx="8460363" cy="70858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612341" y="6488668"/>
            <a:ext cx="40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DEAD CHRIST UPHELD BY ANGELS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90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91" y="-91092"/>
            <a:ext cx="7599606" cy="7046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08305" y="6021288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THE RESURRECTION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42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REACHING AND FALL OF ANTI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26" y="-776560"/>
            <a:ext cx="9430221" cy="76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05983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THE PREACHING AND FALL OF ANTICHRIST</a:t>
            </a:r>
            <a:endParaRPr lang="en-US" altLang="ko-K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92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9"/>
            <a:ext cx="5697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53005" y="5570656"/>
            <a:ext cx="3447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THE INCREDULITY 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OF </a:t>
            </a:r>
          </a:p>
          <a:p>
            <a:pPr algn="ctr"/>
            <a:r>
              <a:rPr lang="en-US" altLang="ko-KR" b="1" dirty="0" smtClean="0"/>
              <a:t>S</a:t>
            </a:r>
            <a:r>
              <a:rPr lang="en-US" altLang="ko-KR" b="1" dirty="0"/>
              <a:t>. THOMAS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41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0359"/>
            <a:ext cx="4392488" cy="7014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742211" y="5517232"/>
            <a:ext cx="189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Portrait</a:t>
            </a:r>
            <a:r>
              <a:rPr lang="ko-KR" altLang="en-US" b="1" dirty="0"/>
              <a:t> </a:t>
            </a:r>
            <a:r>
              <a:rPr lang="en-US" altLang="ko-KR" b="1" dirty="0"/>
              <a:t>of Man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6357154" y="623731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49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1" y="-9633"/>
            <a:ext cx="50117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300192" y="6237312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APOSTLES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00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" y="20347"/>
            <a:ext cx="9144000" cy="6500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016464" y="6521160"/>
            <a:ext cx="324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CONVERSION OF SAUL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14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0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50181" y="6495127"/>
            <a:ext cx="65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PAN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14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0"/>
            <a:ext cx="3598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236295" y="6237312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SAINTS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39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24"/>
            <a:ext cx="5004048" cy="708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868144" y="6165304"/>
            <a:ext cx="252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ANNUNCIATION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6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213"/>
            <a:ext cx="91440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71318" y="5445224"/>
            <a:ext cx="252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ANNUNCIATION</a:t>
            </a:r>
            <a:endParaRPr lang="en-US" altLang="ko-K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9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117</Words>
  <Application>Microsoft Office PowerPoint</Application>
  <PresentationFormat>화면 슬라이드 쇼(4:3)</PresentationFormat>
  <Paragraphs>44</Paragraphs>
  <Slides>31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16</cp:revision>
  <dcterms:created xsi:type="dcterms:W3CDTF">2014-08-19T02:31:28Z</dcterms:created>
  <dcterms:modified xsi:type="dcterms:W3CDTF">2014-08-24T13:39:11Z</dcterms:modified>
</cp:coreProperties>
</file>