
<file path=[Content_Types].xml><?xml version="1.0" encoding="utf-8"?>
<Types xmlns="http://schemas.openxmlformats.org/package/2006/content-types">
  <Default Extension="mp3" ContentType="audio/mp3"/>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89" r:id="rId35"/>
    <p:sldId id="265" r:id="rId36"/>
  </p:sldIdLst>
  <p:sldSz cx="9144000" cy="6858000" type="screen4x3"/>
  <p:notesSz cx="6858000" cy="9144000"/>
  <p:photoAlbum/>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9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7060A-BA97-4CDB-9EE8-C41FCAC78E94}" type="datetimeFigureOut">
              <a:rPr lang="ko-KR" altLang="en-US" smtClean="0"/>
              <a:t>2013-09-11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E281E-1C74-4EFF-918C-3CF7690E850D}" type="slidenum">
              <a:rPr lang="ko-KR" altLang="en-US" smtClean="0"/>
              <a:t>‹#›</a:t>
            </a:fld>
            <a:endParaRPr lang="ko-KR" altLang="en-US"/>
          </a:p>
        </p:txBody>
      </p:sp>
    </p:spTree>
    <p:extLst>
      <p:ext uri="{BB962C8B-B14F-4D97-AF65-F5344CB8AC3E}">
        <p14:creationId xmlns:p14="http://schemas.microsoft.com/office/powerpoint/2010/main" val="202624958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Greenland, Denmark</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a:t>
            </a:fld>
            <a:endParaRPr lang="ko-KR" altLang="en-US"/>
          </a:p>
        </p:txBody>
      </p:sp>
    </p:spTree>
    <p:extLst>
      <p:ext uri="{BB962C8B-B14F-4D97-AF65-F5344CB8AC3E}">
        <p14:creationId xmlns:p14="http://schemas.microsoft.com/office/powerpoint/2010/main" val="331262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Tibetan Bridge in </a:t>
            </a:r>
            <a:r>
              <a:rPr lang="en-US" altLang="ko-KR" sz="1200" b="1" kern="1200" dirty="0" err="1" smtClean="0">
                <a:solidFill>
                  <a:schemeClr val="tx1"/>
                </a:solidFill>
                <a:effectLst/>
                <a:latin typeface="+mn-lt"/>
                <a:ea typeface="+mn-ea"/>
                <a:cs typeface="+mn-cs"/>
              </a:rPr>
              <a:t>Claviere</a:t>
            </a:r>
            <a:r>
              <a:rPr lang="en-US" altLang="ko-KR" sz="1200" b="1" kern="1200" dirty="0" smtClean="0">
                <a:solidFill>
                  <a:schemeClr val="tx1"/>
                </a:solidFill>
                <a:effectLst/>
                <a:latin typeface="+mn-lt"/>
                <a:ea typeface="+mn-ea"/>
                <a:cs typeface="+mn-cs"/>
              </a:rPr>
              <a:t>, Piedmont, Italy</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10</a:t>
            </a:fld>
            <a:endParaRPr lang="ko-KR" altLang="en-US"/>
          </a:p>
        </p:txBody>
      </p:sp>
    </p:spTree>
    <p:extLst>
      <p:ext uri="{BB962C8B-B14F-4D97-AF65-F5344CB8AC3E}">
        <p14:creationId xmlns:p14="http://schemas.microsoft.com/office/powerpoint/2010/main" val="102269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Vanishing Underwater Roller Coaster in Japan </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11</a:t>
            </a:fld>
            <a:endParaRPr lang="ko-KR" altLang="en-US"/>
          </a:p>
        </p:txBody>
      </p:sp>
    </p:spTree>
    <p:extLst>
      <p:ext uri="{BB962C8B-B14F-4D97-AF65-F5344CB8AC3E}">
        <p14:creationId xmlns:p14="http://schemas.microsoft.com/office/powerpoint/2010/main" val="274989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Christ the Redeemer Statue overlooking the whole of Rio </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12</a:t>
            </a:fld>
            <a:endParaRPr lang="ko-KR" altLang="en-US"/>
          </a:p>
        </p:txBody>
      </p:sp>
    </p:spTree>
    <p:extLst>
      <p:ext uri="{BB962C8B-B14F-4D97-AF65-F5344CB8AC3E}">
        <p14:creationId xmlns:p14="http://schemas.microsoft.com/office/powerpoint/2010/main" val="94272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A </a:t>
            </a:r>
            <a:r>
              <a:rPr lang="en-US" altLang="ko-KR" sz="1200" b="1" kern="1200" dirty="0" err="1" smtClean="0">
                <a:solidFill>
                  <a:schemeClr val="tx1"/>
                </a:solidFill>
                <a:effectLst/>
                <a:latin typeface="+mn-lt"/>
                <a:ea typeface="+mn-ea"/>
                <a:cs typeface="+mn-cs"/>
              </a:rPr>
              <a:t>Bougainvilla</a:t>
            </a:r>
            <a:r>
              <a:rPr lang="en-US" altLang="ko-KR" sz="1200" b="1" kern="1200" dirty="0" smtClean="0">
                <a:solidFill>
                  <a:schemeClr val="tx1"/>
                </a:solidFill>
                <a:effectLst/>
                <a:latin typeface="+mn-lt"/>
                <a:ea typeface="+mn-ea"/>
                <a:cs typeface="+mn-cs"/>
              </a:rPr>
              <a:t> Patio Garden</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13</a:t>
            </a:fld>
            <a:endParaRPr lang="ko-KR" altLang="en-US"/>
          </a:p>
        </p:txBody>
      </p:sp>
    </p:spTree>
    <p:extLst>
      <p:ext uri="{BB962C8B-B14F-4D97-AF65-F5344CB8AC3E}">
        <p14:creationId xmlns:p14="http://schemas.microsoft.com/office/powerpoint/2010/main" val="275111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Voringfossen</a:t>
            </a:r>
            <a:r>
              <a:rPr lang="en-US" altLang="ko-KR" sz="1200" b="1" kern="1200" dirty="0" smtClean="0">
                <a:solidFill>
                  <a:schemeClr val="tx1"/>
                </a:solidFill>
                <a:effectLst/>
                <a:latin typeface="+mn-lt"/>
                <a:ea typeface="+mn-ea"/>
                <a:cs typeface="+mn-cs"/>
              </a:rPr>
              <a:t> is the 83rd highest waterfall in Norway on the basis of total fall</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14</a:t>
            </a:fld>
            <a:endParaRPr lang="ko-KR" altLang="en-US"/>
          </a:p>
        </p:txBody>
      </p:sp>
    </p:spTree>
    <p:extLst>
      <p:ext uri="{BB962C8B-B14F-4D97-AF65-F5344CB8AC3E}">
        <p14:creationId xmlns:p14="http://schemas.microsoft.com/office/powerpoint/2010/main" val="89263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Gudvangen</a:t>
            </a:r>
            <a:r>
              <a:rPr lang="en-US" altLang="ko-KR" sz="1200" b="1" kern="1200" dirty="0" smtClean="0">
                <a:solidFill>
                  <a:schemeClr val="tx1"/>
                </a:solidFill>
                <a:effectLst/>
                <a:latin typeface="+mn-lt"/>
                <a:ea typeface="+mn-ea"/>
                <a:cs typeface="+mn-cs"/>
              </a:rPr>
              <a:t>, Norway</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15</a:t>
            </a:fld>
            <a:endParaRPr lang="ko-KR" altLang="en-US"/>
          </a:p>
        </p:txBody>
      </p:sp>
    </p:spTree>
    <p:extLst>
      <p:ext uri="{BB962C8B-B14F-4D97-AF65-F5344CB8AC3E}">
        <p14:creationId xmlns:p14="http://schemas.microsoft.com/office/powerpoint/2010/main" val="2144173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kern="1200" dirty="0" smtClean="0">
                <a:solidFill>
                  <a:schemeClr val="tx1"/>
                </a:solidFill>
                <a:effectLst/>
                <a:latin typeface="+mn-lt"/>
                <a:ea typeface="+mn-ea"/>
                <a:cs typeface="+mn-cs"/>
              </a:rPr>
              <a:t>3 D Street Art, Rennes, France</a:t>
            </a:r>
            <a:endParaRPr lang="en-US"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16</a:t>
            </a:fld>
            <a:endParaRPr lang="ko-KR" altLang="en-US"/>
          </a:p>
        </p:txBody>
      </p:sp>
    </p:spTree>
    <p:extLst>
      <p:ext uri="{BB962C8B-B14F-4D97-AF65-F5344CB8AC3E}">
        <p14:creationId xmlns:p14="http://schemas.microsoft.com/office/powerpoint/2010/main" val="117803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s-ES" altLang="ko-KR" sz="1200" b="1" kern="1200" dirty="0" smtClean="0">
                <a:solidFill>
                  <a:schemeClr val="tx1"/>
                </a:solidFill>
                <a:effectLst/>
                <a:latin typeface="+mn-lt"/>
                <a:ea typeface="+mn-ea"/>
                <a:cs typeface="+mn-cs"/>
              </a:rPr>
              <a:t>Guelta d'Archei Oasis, Sahara Desert</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17</a:t>
            </a:fld>
            <a:endParaRPr lang="ko-KR" altLang="en-US"/>
          </a:p>
        </p:txBody>
      </p:sp>
    </p:spTree>
    <p:extLst>
      <p:ext uri="{BB962C8B-B14F-4D97-AF65-F5344CB8AC3E}">
        <p14:creationId xmlns:p14="http://schemas.microsoft.com/office/powerpoint/2010/main" val="48999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Perspective, The Redwoods, California (The Redwood Forest)</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18</a:t>
            </a:fld>
            <a:endParaRPr lang="ko-KR" altLang="en-US"/>
          </a:p>
        </p:txBody>
      </p:sp>
    </p:spTree>
    <p:extLst>
      <p:ext uri="{BB962C8B-B14F-4D97-AF65-F5344CB8AC3E}">
        <p14:creationId xmlns:p14="http://schemas.microsoft.com/office/powerpoint/2010/main" val="226939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Inhabited Volcanic Island of </a:t>
            </a:r>
            <a:r>
              <a:rPr lang="en-US" altLang="ko-KR" sz="1200" b="1" kern="1200" dirty="0" err="1" smtClean="0">
                <a:solidFill>
                  <a:schemeClr val="tx1"/>
                </a:solidFill>
                <a:effectLst/>
                <a:latin typeface="+mn-lt"/>
                <a:ea typeface="+mn-ea"/>
                <a:cs typeface="+mn-cs"/>
              </a:rPr>
              <a:t>Aogashima</a:t>
            </a:r>
            <a:r>
              <a:rPr lang="en-US" altLang="ko-KR" sz="1200" b="1" kern="1200" dirty="0" smtClean="0">
                <a:solidFill>
                  <a:schemeClr val="tx1"/>
                </a:solidFill>
                <a:effectLst/>
                <a:latin typeface="+mn-lt"/>
                <a:ea typeface="+mn-ea"/>
                <a:cs typeface="+mn-cs"/>
              </a:rPr>
              <a:t>, Japan</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19</a:t>
            </a:fld>
            <a:endParaRPr lang="ko-KR" altLang="en-US"/>
          </a:p>
        </p:txBody>
      </p:sp>
    </p:spTree>
    <p:extLst>
      <p:ext uri="{BB962C8B-B14F-4D97-AF65-F5344CB8AC3E}">
        <p14:creationId xmlns:p14="http://schemas.microsoft.com/office/powerpoint/2010/main" val="211869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Beautiful New Zealand </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a:t>
            </a:fld>
            <a:endParaRPr lang="ko-KR" altLang="en-US"/>
          </a:p>
        </p:txBody>
      </p:sp>
    </p:spTree>
    <p:extLst>
      <p:ext uri="{BB962C8B-B14F-4D97-AF65-F5344CB8AC3E}">
        <p14:creationId xmlns:p14="http://schemas.microsoft.com/office/powerpoint/2010/main" val="73490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Zachariasbryggen</a:t>
            </a:r>
            <a:r>
              <a:rPr lang="en-US" altLang="ko-KR" sz="1200" b="1" kern="1200" dirty="0" smtClean="0">
                <a:solidFill>
                  <a:schemeClr val="tx1"/>
                </a:solidFill>
                <a:effectLst/>
                <a:latin typeface="+mn-lt"/>
                <a:ea typeface="+mn-ea"/>
                <a:cs typeface="+mn-cs"/>
              </a:rPr>
              <a:t> - Bergen, Norway</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20</a:t>
            </a:fld>
            <a:endParaRPr lang="ko-KR" altLang="en-US"/>
          </a:p>
        </p:txBody>
      </p:sp>
    </p:spTree>
    <p:extLst>
      <p:ext uri="{BB962C8B-B14F-4D97-AF65-F5344CB8AC3E}">
        <p14:creationId xmlns:p14="http://schemas.microsoft.com/office/powerpoint/2010/main" val="141652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Facing a Manta Ray through a Giant Aquarium.</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21</a:t>
            </a:fld>
            <a:endParaRPr lang="ko-KR" altLang="en-US"/>
          </a:p>
        </p:txBody>
      </p:sp>
    </p:spTree>
    <p:extLst>
      <p:ext uri="{BB962C8B-B14F-4D97-AF65-F5344CB8AC3E}">
        <p14:creationId xmlns:p14="http://schemas.microsoft.com/office/powerpoint/2010/main" val="36488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Under the clear blue water of Lake Huron in Ontario</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22</a:t>
            </a:fld>
            <a:endParaRPr lang="ko-KR" altLang="en-US"/>
          </a:p>
        </p:txBody>
      </p:sp>
    </p:spTree>
    <p:extLst>
      <p:ext uri="{BB962C8B-B14F-4D97-AF65-F5344CB8AC3E}">
        <p14:creationId xmlns:p14="http://schemas.microsoft.com/office/powerpoint/2010/main" val="2206520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Great Artificial Elephant, Nantes, France</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23</a:t>
            </a:fld>
            <a:endParaRPr lang="ko-KR" altLang="en-US"/>
          </a:p>
        </p:txBody>
      </p:sp>
    </p:spTree>
    <p:extLst>
      <p:ext uri="{BB962C8B-B14F-4D97-AF65-F5344CB8AC3E}">
        <p14:creationId xmlns:p14="http://schemas.microsoft.com/office/powerpoint/2010/main" val="302010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Zhangjiaje</a:t>
            </a:r>
            <a:r>
              <a:rPr lang="en-US" altLang="ko-KR" sz="1200" b="1" kern="1200" dirty="0" smtClean="0">
                <a:solidFill>
                  <a:schemeClr val="tx1"/>
                </a:solidFill>
                <a:effectLst/>
                <a:latin typeface="+mn-lt"/>
                <a:ea typeface="+mn-ea"/>
                <a:cs typeface="+mn-cs"/>
              </a:rPr>
              <a:t> Stone Forest in Hunan, China. It is the inspiration for the floating mountains in the movie "Avatar."</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24</a:t>
            </a:fld>
            <a:endParaRPr lang="ko-KR" altLang="en-US"/>
          </a:p>
        </p:txBody>
      </p:sp>
    </p:spTree>
    <p:extLst>
      <p:ext uri="{BB962C8B-B14F-4D97-AF65-F5344CB8AC3E}">
        <p14:creationId xmlns:p14="http://schemas.microsoft.com/office/powerpoint/2010/main" val="222156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A stone path across a lake in Poland.</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25</a:t>
            </a:fld>
            <a:endParaRPr lang="ko-KR" altLang="en-US"/>
          </a:p>
        </p:txBody>
      </p:sp>
    </p:spTree>
    <p:extLst>
      <p:ext uri="{BB962C8B-B14F-4D97-AF65-F5344CB8AC3E}">
        <p14:creationId xmlns:p14="http://schemas.microsoft.com/office/powerpoint/2010/main" val="15966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Victoria water lily is native to the Amazon river</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26</a:t>
            </a:fld>
            <a:endParaRPr lang="ko-KR" altLang="en-US"/>
          </a:p>
        </p:txBody>
      </p:sp>
    </p:spTree>
    <p:extLst>
      <p:ext uri="{BB962C8B-B14F-4D97-AF65-F5344CB8AC3E}">
        <p14:creationId xmlns:p14="http://schemas.microsoft.com/office/powerpoint/2010/main" val="982602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Tree house, Philippines</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27</a:t>
            </a:fld>
            <a:endParaRPr lang="ko-KR" altLang="en-US"/>
          </a:p>
        </p:txBody>
      </p:sp>
    </p:spTree>
    <p:extLst>
      <p:ext uri="{BB962C8B-B14F-4D97-AF65-F5344CB8AC3E}">
        <p14:creationId xmlns:p14="http://schemas.microsoft.com/office/powerpoint/2010/main" val="437821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Off the </a:t>
            </a:r>
            <a:r>
              <a:rPr lang="en-US" altLang="ko-KR" sz="1200" b="1" kern="1200" dirty="0" err="1" smtClean="0">
                <a:solidFill>
                  <a:schemeClr val="tx1"/>
                </a:solidFill>
                <a:effectLst/>
                <a:latin typeface="+mn-lt"/>
                <a:ea typeface="+mn-ea"/>
                <a:cs typeface="+mn-cs"/>
              </a:rPr>
              <a:t>Amalfi</a:t>
            </a:r>
            <a:r>
              <a:rPr lang="en-US" altLang="ko-KR" sz="1200" b="1" kern="1200" dirty="0" smtClean="0">
                <a:solidFill>
                  <a:schemeClr val="tx1"/>
                </a:solidFill>
                <a:effectLst/>
                <a:latin typeface="+mn-lt"/>
                <a:ea typeface="+mn-ea"/>
                <a:cs typeface="+mn-cs"/>
              </a:rPr>
              <a:t> Coast, Florence in Italy</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28</a:t>
            </a:fld>
            <a:endParaRPr lang="ko-KR" altLang="en-US"/>
          </a:p>
        </p:txBody>
      </p:sp>
    </p:spTree>
    <p:extLst>
      <p:ext uri="{BB962C8B-B14F-4D97-AF65-F5344CB8AC3E}">
        <p14:creationId xmlns:p14="http://schemas.microsoft.com/office/powerpoint/2010/main" val="1625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Poland has a forest full of bent pine trees (Crooked Forest).</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29</a:t>
            </a:fld>
            <a:endParaRPr lang="ko-KR" altLang="en-US"/>
          </a:p>
        </p:txBody>
      </p:sp>
    </p:spTree>
    <p:extLst>
      <p:ext uri="{BB962C8B-B14F-4D97-AF65-F5344CB8AC3E}">
        <p14:creationId xmlns:p14="http://schemas.microsoft.com/office/powerpoint/2010/main" val="278194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water spirals of </a:t>
            </a:r>
            <a:r>
              <a:rPr lang="en-US" altLang="ko-KR" sz="1200" b="1" kern="1200" dirty="0" err="1" smtClean="0">
                <a:solidFill>
                  <a:schemeClr val="tx1"/>
                </a:solidFill>
                <a:effectLst/>
                <a:latin typeface="+mn-lt"/>
                <a:ea typeface="+mn-ea"/>
                <a:cs typeface="+mn-cs"/>
              </a:rPr>
              <a:t>Elakala</a:t>
            </a:r>
            <a:r>
              <a:rPr lang="en-US" altLang="ko-KR" sz="1200" b="1" kern="1200" dirty="0" smtClean="0">
                <a:solidFill>
                  <a:schemeClr val="tx1"/>
                </a:solidFill>
                <a:effectLst/>
                <a:latin typeface="+mn-lt"/>
                <a:ea typeface="+mn-ea"/>
                <a:cs typeface="+mn-cs"/>
              </a:rPr>
              <a:t> Waterfalls ~ </a:t>
            </a:r>
            <a:r>
              <a:rPr lang="en-US" altLang="ko-KR" sz="1200" b="1" kern="1200" dirty="0" err="1" smtClean="0">
                <a:solidFill>
                  <a:schemeClr val="tx1"/>
                </a:solidFill>
                <a:effectLst/>
                <a:latin typeface="+mn-lt"/>
                <a:ea typeface="+mn-ea"/>
                <a:cs typeface="+mn-cs"/>
              </a:rPr>
              <a:t>Blackwater</a:t>
            </a:r>
            <a:r>
              <a:rPr lang="en-US" altLang="ko-KR" sz="1200" b="1" kern="1200" dirty="0" smtClean="0">
                <a:solidFill>
                  <a:schemeClr val="tx1"/>
                </a:solidFill>
                <a:effectLst/>
                <a:latin typeface="+mn-lt"/>
                <a:ea typeface="+mn-ea"/>
                <a:cs typeface="+mn-cs"/>
              </a:rPr>
              <a:t> Falls State Park, West Virginia</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a:t>
            </a:fld>
            <a:endParaRPr lang="ko-KR" altLang="en-US"/>
          </a:p>
        </p:txBody>
      </p:sp>
    </p:spTree>
    <p:extLst>
      <p:ext uri="{BB962C8B-B14F-4D97-AF65-F5344CB8AC3E}">
        <p14:creationId xmlns:p14="http://schemas.microsoft.com/office/powerpoint/2010/main" val="253528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The Astonishing Annual Red Crab Migration.</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Each year millions of bright red land crabs leave their burrow homes on Australia 's Christmas Island </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30</a:t>
            </a:fld>
            <a:endParaRPr lang="ko-KR" altLang="en-US"/>
          </a:p>
        </p:txBody>
      </p:sp>
    </p:spTree>
    <p:extLst>
      <p:ext uri="{BB962C8B-B14F-4D97-AF65-F5344CB8AC3E}">
        <p14:creationId xmlns:p14="http://schemas.microsoft.com/office/powerpoint/2010/main" val="1291244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Every home should have this! - The staircase slider</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Tree house, Philippines.</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A stone path across a lake in Poland.</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err="1" smtClean="0">
                <a:solidFill>
                  <a:schemeClr val="tx1"/>
                </a:solidFill>
                <a:effectLst/>
                <a:latin typeface="+mn-lt"/>
                <a:ea typeface="+mn-ea"/>
                <a:cs typeface="+mn-cs"/>
              </a:rPr>
              <a:t>Ausangate</a:t>
            </a:r>
            <a:r>
              <a:rPr lang="en-US" altLang="ko-KR" sz="1200" b="1" kern="1200" dirty="0" smtClean="0">
                <a:solidFill>
                  <a:schemeClr val="tx1"/>
                </a:solidFill>
                <a:effectLst/>
                <a:latin typeface="+mn-lt"/>
                <a:ea typeface="+mn-ea"/>
                <a:cs typeface="+mn-cs"/>
              </a:rPr>
              <a:t> mountain, Andes, Peru . Want to go on a trek? </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The water spirals of </a:t>
            </a:r>
            <a:r>
              <a:rPr lang="en-US" altLang="ko-KR" sz="1200" b="1" kern="1200" dirty="0" err="1" smtClean="0">
                <a:solidFill>
                  <a:schemeClr val="tx1"/>
                </a:solidFill>
                <a:effectLst/>
                <a:latin typeface="+mn-lt"/>
                <a:ea typeface="+mn-ea"/>
                <a:cs typeface="+mn-cs"/>
              </a:rPr>
              <a:t>Elakala</a:t>
            </a:r>
            <a:r>
              <a:rPr lang="en-US" altLang="ko-KR" sz="1200" b="1" kern="1200" dirty="0" smtClean="0">
                <a:solidFill>
                  <a:schemeClr val="tx1"/>
                </a:solidFill>
                <a:effectLst/>
                <a:latin typeface="+mn-lt"/>
                <a:ea typeface="+mn-ea"/>
                <a:cs typeface="+mn-cs"/>
              </a:rPr>
              <a:t> Waterfalls ~ </a:t>
            </a:r>
            <a:r>
              <a:rPr lang="en-US" altLang="ko-KR" sz="1200" b="1" kern="1200" dirty="0" err="1" smtClean="0">
                <a:solidFill>
                  <a:schemeClr val="tx1"/>
                </a:solidFill>
                <a:effectLst/>
                <a:latin typeface="+mn-lt"/>
                <a:ea typeface="+mn-ea"/>
                <a:cs typeface="+mn-cs"/>
              </a:rPr>
              <a:t>Blackwater</a:t>
            </a:r>
            <a:r>
              <a:rPr lang="en-US" altLang="ko-KR" sz="1200" b="1" kern="1200" dirty="0" smtClean="0">
                <a:solidFill>
                  <a:schemeClr val="tx1"/>
                </a:solidFill>
                <a:effectLst/>
                <a:latin typeface="+mn-lt"/>
                <a:ea typeface="+mn-ea"/>
                <a:cs typeface="+mn-cs"/>
              </a:rPr>
              <a:t> Falls State Park, West Virginia.</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err="1" smtClean="0">
                <a:solidFill>
                  <a:schemeClr val="tx1"/>
                </a:solidFill>
                <a:effectLst/>
                <a:latin typeface="+mn-lt"/>
                <a:ea typeface="+mn-ea"/>
                <a:cs typeface="+mn-cs"/>
              </a:rPr>
              <a:t>Zhangjiaje</a:t>
            </a:r>
            <a:r>
              <a:rPr lang="en-US" altLang="ko-KR" sz="1200" b="1" kern="1200" dirty="0" smtClean="0">
                <a:solidFill>
                  <a:schemeClr val="tx1"/>
                </a:solidFill>
                <a:effectLst/>
                <a:latin typeface="+mn-lt"/>
                <a:ea typeface="+mn-ea"/>
                <a:cs typeface="+mn-cs"/>
              </a:rPr>
              <a:t> Stone Forest in Hunan, China. It is the inspiration for the floating mountains in the movie "Avatar."</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Hong Kong.</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Purple and Orange Starfish on the Beach.</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Greenland.</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Poland has a forest full of bent pine trees (Crooked Forest).</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Christ the Redeemer Statue overlooking the whole of Rio was pretty special. You could see it from everywhere you went. I also have to say that the majority of the people who lived there, including the 'natives' (especially in the favelas) knew exactly who it was and respected it and what it stands for.</a:t>
            </a: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
            </a:r>
            <a:br>
              <a:rPr lang="en-US" altLang="ko-KR" sz="1200"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
            </a:r>
            <a:br>
              <a:rPr lang="en-US" altLang="ko-KR" sz="1200" b="1" kern="1200" dirty="0" smtClean="0">
                <a:solidFill>
                  <a:schemeClr val="tx1"/>
                </a:solidFill>
                <a:effectLst/>
                <a:latin typeface="+mn-lt"/>
                <a:ea typeface="+mn-ea"/>
                <a:cs typeface="+mn-cs"/>
              </a:rPr>
            </a:br>
            <a:r>
              <a:rPr lang="en-US" altLang="ko-KR" sz="1200" b="1" kern="1200" dirty="0" smtClean="0">
                <a:solidFill>
                  <a:schemeClr val="tx1"/>
                </a:solidFill>
                <a:effectLst/>
                <a:latin typeface="+mn-lt"/>
                <a:ea typeface="+mn-ea"/>
                <a:cs typeface="+mn-cs"/>
              </a:rPr>
              <a:t>Every home should have this! - The staircase slider</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31</a:t>
            </a:fld>
            <a:endParaRPr lang="ko-KR" altLang="en-US"/>
          </a:p>
        </p:txBody>
      </p:sp>
    </p:spTree>
    <p:extLst>
      <p:ext uri="{BB962C8B-B14F-4D97-AF65-F5344CB8AC3E}">
        <p14:creationId xmlns:p14="http://schemas.microsoft.com/office/powerpoint/2010/main" val="2661120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Ausangate</a:t>
            </a:r>
            <a:r>
              <a:rPr lang="en-US" altLang="ko-KR" sz="1200" b="1" kern="1200" dirty="0" smtClean="0">
                <a:solidFill>
                  <a:schemeClr val="tx1"/>
                </a:solidFill>
                <a:effectLst/>
                <a:latin typeface="+mn-lt"/>
                <a:ea typeface="+mn-ea"/>
                <a:cs typeface="+mn-cs"/>
              </a:rPr>
              <a:t> mountain, Andes, Peru . Want to go on a trek?</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32</a:t>
            </a:fld>
            <a:endParaRPr lang="ko-KR" altLang="en-US"/>
          </a:p>
        </p:txBody>
      </p:sp>
    </p:spTree>
    <p:extLst>
      <p:ext uri="{BB962C8B-B14F-4D97-AF65-F5344CB8AC3E}">
        <p14:creationId xmlns:p14="http://schemas.microsoft.com/office/powerpoint/2010/main" val="3714666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Enchanted River is found in Philippines </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33</a:t>
            </a:fld>
            <a:endParaRPr lang="ko-KR" altLang="en-US"/>
          </a:p>
        </p:txBody>
      </p:sp>
    </p:spTree>
    <p:extLst>
      <p:ext uri="{BB962C8B-B14F-4D97-AF65-F5344CB8AC3E}">
        <p14:creationId xmlns:p14="http://schemas.microsoft.com/office/powerpoint/2010/main" val="1734310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Hong Kong</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34</a:t>
            </a:fld>
            <a:endParaRPr lang="ko-KR" altLang="en-US"/>
          </a:p>
        </p:txBody>
      </p:sp>
    </p:spTree>
    <p:extLst>
      <p:ext uri="{BB962C8B-B14F-4D97-AF65-F5344CB8AC3E}">
        <p14:creationId xmlns:p14="http://schemas.microsoft.com/office/powerpoint/2010/main" val="286463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Gorgeous reflection</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35</a:t>
            </a:fld>
            <a:endParaRPr lang="ko-KR" altLang="en-US"/>
          </a:p>
        </p:txBody>
      </p:sp>
    </p:spTree>
    <p:extLst>
      <p:ext uri="{BB962C8B-B14F-4D97-AF65-F5344CB8AC3E}">
        <p14:creationId xmlns:p14="http://schemas.microsoft.com/office/powerpoint/2010/main" val="23371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Purple and Orange Starfish on the Beach</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4</a:t>
            </a:fld>
            <a:endParaRPr lang="ko-KR" altLang="en-US"/>
          </a:p>
        </p:txBody>
      </p:sp>
    </p:spTree>
    <p:extLst>
      <p:ext uri="{BB962C8B-B14F-4D97-AF65-F5344CB8AC3E}">
        <p14:creationId xmlns:p14="http://schemas.microsoft.com/office/powerpoint/2010/main" val="130288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Awesome Lighted Cherry Blossom Lake (Sakura, Japan) - Beautiful</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5</a:t>
            </a:fld>
            <a:endParaRPr lang="ko-KR" altLang="en-US"/>
          </a:p>
        </p:txBody>
      </p:sp>
    </p:spTree>
    <p:extLst>
      <p:ext uri="{BB962C8B-B14F-4D97-AF65-F5344CB8AC3E}">
        <p14:creationId xmlns:p14="http://schemas.microsoft.com/office/powerpoint/2010/main" val="56936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u="sng" kern="1200" dirty="0" smtClean="0">
                <a:solidFill>
                  <a:schemeClr val="tx1"/>
                </a:solidFill>
                <a:effectLst/>
                <a:latin typeface="+mn-lt"/>
                <a:ea typeface="+mn-ea"/>
                <a:cs typeface="+mn-cs"/>
              </a:rPr>
              <a:t>Scintillating unique place </a:t>
            </a:r>
            <a:r>
              <a:rPr lang="en-US" altLang="ko-KR" sz="1200" b="1" kern="1200" dirty="0" smtClean="0">
                <a:solidFill>
                  <a:schemeClr val="tx1"/>
                </a:solidFill>
                <a:effectLst/>
                <a:latin typeface="+mn-lt"/>
                <a:ea typeface="+mn-ea"/>
                <a:cs typeface="+mn-cs"/>
              </a:rPr>
              <a:t>Somewhere in Vietnam .. Canal River through a </a:t>
            </a:r>
            <a:r>
              <a:rPr lang="en-US" altLang="ko-KR" sz="1200" b="1" kern="1200" dirty="0" err="1" smtClean="0">
                <a:solidFill>
                  <a:schemeClr val="tx1"/>
                </a:solidFill>
                <a:effectLst/>
                <a:latin typeface="+mn-lt"/>
                <a:ea typeface="+mn-ea"/>
                <a:cs typeface="+mn-cs"/>
              </a:rPr>
              <a:t>paddyfield</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6</a:t>
            </a:fld>
            <a:endParaRPr lang="ko-KR" altLang="en-US"/>
          </a:p>
        </p:txBody>
      </p:sp>
    </p:spTree>
    <p:extLst>
      <p:ext uri="{BB962C8B-B14F-4D97-AF65-F5344CB8AC3E}">
        <p14:creationId xmlns:p14="http://schemas.microsoft.com/office/powerpoint/2010/main" val="294810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Preikestolen</a:t>
            </a:r>
            <a:r>
              <a:rPr lang="en-US" altLang="ko-KR" sz="1200" b="1" kern="1200" dirty="0" smtClean="0">
                <a:solidFill>
                  <a:schemeClr val="tx1"/>
                </a:solidFill>
                <a:effectLst/>
                <a:latin typeface="+mn-lt"/>
                <a:ea typeface="+mn-ea"/>
                <a:cs typeface="+mn-cs"/>
              </a:rPr>
              <a:t>, Norway</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7</a:t>
            </a:fld>
            <a:endParaRPr lang="ko-KR" altLang="en-US"/>
          </a:p>
        </p:txBody>
      </p:sp>
    </p:spTree>
    <p:extLst>
      <p:ext uri="{BB962C8B-B14F-4D97-AF65-F5344CB8AC3E}">
        <p14:creationId xmlns:p14="http://schemas.microsoft.com/office/powerpoint/2010/main" val="426853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err="1" smtClean="0">
                <a:solidFill>
                  <a:schemeClr val="tx1"/>
                </a:solidFill>
                <a:effectLst/>
                <a:latin typeface="+mn-lt"/>
                <a:ea typeface="+mn-ea"/>
                <a:cs typeface="+mn-cs"/>
              </a:rPr>
              <a:t>Prskalo</a:t>
            </a:r>
            <a:r>
              <a:rPr lang="en-US" altLang="ko-KR" sz="1200" b="1" kern="1200" dirty="0" smtClean="0">
                <a:solidFill>
                  <a:schemeClr val="tx1"/>
                </a:solidFill>
                <a:effectLst/>
                <a:latin typeface="+mn-lt"/>
                <a:ea typeface="+mn-ea"/>
                <a:cs typeface="+mn-cs"/>
              </a:rPr>
              <a:t> Waterfall, Serbia</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8</a:t>
            </a:fld>
            <a:endParaRPr lang="ko-KR" altLang="en-US"/>
          </a:p>
        </p:txBody>
      </p:sp>
    </p:spTree>
    <p:extLst>
      <p:ext uri="{BB962C8B-B14F-4D97-AF65-F5344CB8AC3E}">
        <p14:creationId xmlns:p14="http://schemas.microsoft.com/office/powerpoint/2010/main" val="293579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smtClean="0">
                <a:solidFill>
                  <a:schemeClr val="tx1"/>
                </a:solidFill>
                <a:effectLst/>
                <a:latin typeface="+mn-lt"/>
                <a:ea typeface="+mn-ea"/>
                <a:cs typeface="+mn-cs"/>
              </a:rPr>
              <a:t>Cave Hotel in </a:t>
            </a:r>
            <a:r>
              <a:rPr lang="en-US" altLang="ko-KR" sz="1200" b="1" kern="1200" dirty="0" err="1" smtClean="0">
                <a:solidFill>
                  <a:schemeClr val="tx1"/>
                </a:solidFill>
                <a:effectLst/>
                <a:latin typeface="+mn-lt"/>
                <a:ea typeface="+mn-ea"/>
                <a:cs typeface="+mn-cs"/>
              </a:rPr>
              <a:t>Cederberg</a:t>
            </a:r>
            <a:r>
              <a:rPr lang="en-US" altLang="ko-KR" sz="1200" b="1" kern="1200" dirty="0" smtClean="0">
                <a:solidFill>
                  <a:schemeClr val="tx1"/>
                </a:solidFill>
                <a:effectLst/>
                <a:latin typeface="+mn-lt"/>
                <a:ea typeface="+mn-ea"/>
                <a:cs typeface="+mn-cs"/>
              </a:rPr>
              <a:t> Mountains, South Africa</a:t>
            </a:r>
            <a:endParaRPr lang="ko-KR" altLang="en-US" dirty="0"/>
          </a:p>
        </p:txBody>
      </p:sp>
      <p:sp>
        <p:nvSpPr>
          <p:cNvPr id="4" name="슬라이드 번호 개체 틀 3"/>
          <p:cNvSpPr>
            <a:spLocks noGrp="1"/>
          </p:cNvSpPr>
          <p:nvPr>
            <p:ph type="sldNum" sz="quarter" idx="10"/>
          </p:nvPr>
        </p:nvSpPr>
        <p:spPr/>
        <p:txBody>
          <a:bodyPr/>
          <a:lstStyle/>
          <a:p>
            <a:fld id="{06CE281E-1C74-4EFF-918C-3CF7690E850D}" type="slidenum">
              <a:rPr lang="ko-KR" altLang="en-US" smtClean="0"/>
              <a:t>9</a:t>
            </a:fld>
            <a:endParaRPr lang="ko-KR" altLang="en-US"/>
          </a:p>
        </p:txBody>
      </p:sp>
    </p:spTree>
    <p:extLst>
      <p:ext uri="{BB962C8B-B14F-4D97-AF65-F5344CB8AC3E}">
        <p14:creationId xmlns:p14="http://schemas.microsoft.com/office/powerpoint/2010/main" val="368015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31642770"/>
      </p:ext>
    </p:extLst>
  </p:cSld>
  <p:clrMapOvr>
    <a:masterClrMapping/>
  </p:clrMapOvr>
  <p:transition spd="slow" advTm="4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2147920279"/>
      </p:ext>
    </p:extLst>
  </p:cSld>
  <p:clrMapOvr>
    <a:masterClrMapping/>
  </p:clrMapOvr>
  <p:transition spd="slow" advTm="4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1954651062"/>
      </p:ext>
    </p:extLst>
  </p:cSld>
  <p:clrMapOvr>
    <a:masterClrMapping/>
  </p:clrMapOvr>
  <p:transition spd="slow" advTm="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3170866060"/>
      </p:ext>
    </p:extLst>
  </p:cSld>
  <p:clrMapOvr>
    <a:masterClrMapping/>
  </p:clrMapOvr>
  <p:transition spd="slow" advTm="4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2905490130"/>
      </p:ext>
    </p:extLst>
  </p:cSld>
  <p:clrMapOvr>
    <a:masterClrMapping/>
  </p:clrMapOvr>
  <p:transition spd="slow" advTm="4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2745678887"/>
      </p:ext>
    </p:extLst>
  </p:cSld>
  <p:clrMapOvr>
    <a:masterClrMapping/>
  </p:clrMapOvr>
  <p:transition spd="slow" advTm="4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3154054807"/>
      </p:ext>
    </p:extLst>
  </p:cSld>
  <p:clrMapOvr>
    <a:masterClrMapping/>
  </p:clrMapOvr>
  <p:transition spd="slow" advTm="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1613205080"/>
      </p:ext>
    </p:extLst>
  </p:cSld>
  <p:clrMapOvr>
    <a:masterClrMapping/>
  </p:clrMapOvr>
  <p:transition spd="slow" advTm="4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3247730311"/>
      </p:ext>
    </p:extLst>
  </p:cSld>
  <p:clrMapOvr>
    <a:masterClrMapping/>
  </p:clrMapOvr>
  <p:transition spd="slow" advTm="4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2258423882"/>
      </p:ext>
    </p:extLst>
  </p:cSld>
  <p:clrMapOvr>
    <a:masterClrMapping/>
  </p:clrMapOvr>
  <p:transition spd="slow" advTm="4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C917AB0-FCB2-49AF-BEF9-3D177787E44E}" type="datetimeFigureOut">
              <a:rPr lang="ko-KR" altLang="en-US" smtClean="0"/>
              <a:t>2013-09-11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215575214"/>
      </p:ext>
    </p:extLst>
  </p:cSld>
  <p:clrMapOvr>
    <a:masterClrMapping/>
  </p:clrMapOvr>
  <p:transition spd="slow"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17AB0-FCB2-49AF-BEF9-3D177787E44E}" type="datetimeFigureOut">
              <a:rPr lang="ko-KR" altLang="en-US" smtClean="0"/>
              <a:t>2013-09-11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4618A-5BA1-47FA-A850-2EC1BE51A476}" type="slidenum">
              <a:rPr lang="ko-KR" altLang="en-US" smtClean="0"/>
              <a:t>‹#›</a:t>
            </a:fld>
            <a:endParaRPr lang="ko-KR" altLang="en-US"/>
          </a:p>
        </p:txBody>
      </p:sp>
    </p:spTree>
    <p:extLst>
      <p:ext uri="{BB962C8B-B14F-4D97-AF65-F5344CB8AC3E}">
        <p14:creationId xmlns:p14="http://schemas.microsoft.com/office/powerpoint/2010/main" val="19177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4000">
    <p:wipe/>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1005888_606068076084023_1961982088_n"/>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0" y="-459432"/>
            <a:ext cx="9146790" cy="7317432"/>
          </a:xfrm>
          <a:prstGeom prst="rect">
            <a:avLst/>
          </a:prstGeom>
          <a:noFill/>
          <a:ln>
            <a:noFill/>
          </a:ln>
        </p:spPr>
      </p:pic>
      <p:sp>
        <p:nvSpPr>
          <p:cNvPr id="3" name="직사각형 2"/>
          <p:cNvSpPr/>
          <p:nvPr/>
        </p:nvSpPr>
        <p:spPr>
          <a:xfrm>
            <a:off x="251520" y="6237312"/>
            <a:ext cx="2450158" cy="369332"/>
          </a:xfrm>
          <a:prstGeom prst="rect">
            <a:avLst/>
          </a:prstGeom>
        </p:spPr>
        <p:txBody>
          <a:bodyPr wrap="none">
            <a:spAutoFit/>
          </a:bodyPr>
          <a:lstStyle/>
          <a:p>
            <a:r>
              <a:rPr lang="en-US" altLang="ko-KR" b="1" dirty="0">
                <a:solidFill>
                  <a:srgbClr val="FF0000"/>
                </a:solidFill>
              </a:rPr>
              <a:t>Greenland, Denmark</a:t>
            </a:r>
            <a:endParaRPr lang="ko-KR" altLang="en-US" dirty="0">
              <a:solidFill>
                <a:srgbClr val="FF0000"/>
              </a:solidFill>
            </a:endParaRPr>
          </a:p>
        </p:txBody>
      </p:sp>
      <p:pic>
        <p:nvPicPr>
          <p:cNvPr id="4" name="Castle Of Dreams-Giovanni Marrad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8640" y="5932512"/>
            <a:ext cx="609600" cy="609600"/>
          </a:xfrm>
          <a:prstGeom prst="rect">
            <a:avLst/>
          </a:prstGeom>
        </p:spPr>
      </p:pic>
    </p:spTree>
    <p:extLst>
      <p:ext uri="{BB962C8B-B14F-4D97-AF65-F5344CB8AC3E}">
        <p14:creationId xmlns:p14="http://schemas.microsoft.com/office/powerpoint/2010/main" val="829773315"/>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397440_603819446308886_1956664812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617060" y="0"/>
            <a:ext cx="6526213" cy="6858000"/>
          </a:xfrm>
          <a:prstGeom prst="rect">
            <a:avLst/>
          </a:prstGeom>
          <a:noFill/>
          <a:ln>
            <a:noFill/>
          </a:ln>
        </p:spPr>
      </p:pic>
      <p:sp>
        <p:nvSpPr>
          <p:cNvPr id="3" name="직사각형 2"/>
          <p:cNvSpPr/>
          <p:nvPr/>
        </p:nvSpPr>
        <p:spPr>
          <a:xfrm>
            <a:off x="0" y="5661248"/>
            <a:ext cx="2617060" cy="923330"/>
          </a:xfrm>
          <a:prstGeom prst="rect">
            <a:avLst/>
          </a:prstGeom>
        </p:spPr>
        <p:txBody>
          <a:bodyPr wrap="square">
            <a:spAutoFit/>
          </a:bodyPr>
          <a:lstStyle/>
          <a:p>
            <a:pPr algn="ctr"/>
            <a:r>
              <a:rPr lang="en-US" altLang="ko-KR" b="1" dirty="0"/>
              <a:t>The Tibetan Bridge in </a:t>
            </a:r>
            <a:r>
              <a:rPr lang="en-US" altLang="ko-KR" b="1" dirty="0" err="1"/>
              <a:t>Claviere</a:t>
            </a:r>
            <a:r>
              <a:rPr lang="en-US" altLang="ko-KR" b="1" dirty="0"/>
              <a:t>, Piedmont, Italy</a:t>
            </a:r>
            <a:endParaRPr lang="ko-KR" altLang="en-US" dirty="0"/>
          </a:p>
        </p:txBody>
      </p:sp>
    </p:spTree>
    <p:extLst>
      <p:ext uri="{BB962C8B-B14F-4D97-AF65-F5344CB8AC3E}">
        <p14:creationId xmlns:p14="http://schemas.microsoft.com/office/powerpoint/2010/main" val="2505685495"/>
      </p:ext>
    </p:extLst>
  </p:cSld>
  <p:clrMapOvr>
    <a:masterClrMapping/>
  </p:clrMapOvr>
  <p:transition spd="slow" advTm="4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419141_601467343210763_11718375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5561013" cy="6858000"/>
          </a:xfrm>
          <a:prstGeom prst="rect">
            <a:avLst/>
          </a:prstGeom>
          <a:noFill/>
          <a:ln>
            <a:noFill/>
          </a:ln>
        </p:spPr>
      </p:pic>
      <p:sp>
        <p:nvSpPr>
          <p:cNvPr id="3" name="직사각형 2"/>
          <p:cNvSpPr/>
          <p:nvPr/>
        </p:nvSpPr>
        <p:spPr>
          <a:xfrm>
            <a:off x="5947337" y="6165304"/>
            <a:ext cx="2804614" cy="369332"/>
          </a:xfrm>
          <a:prstGeom prst="rect">
            <a:avLst/>
          </a:prstGeom>
        </p:spPr>
        <p:txBody>
          <a:bodyPr wrap="none">
            <a:spAutoFit/>
          </a:bodyPr>
          <a:lstStyle/>
          <a:p>
            <a:r>
              <a:rPr lang="en-US" altLang="ko-KR" b="1" dirty="0"/>
              <a:t>Roller Coaster in Japan </a:t>
            </a:r>
            <a:endParaRPr lang="ko-KR" altLang="en-US" dirty="0"/>
          </a:p>
        </p:txBody>
      </p:sp>
    </p:spTree>
    <p:extLst>
      <p:ext uri="{BB962C8B-B14F-4D97-AF65-F5344CB8AC3E}">
        <p14:creationId xmlns:p14="http://schemas.microsoft.com/office/powerpoint/2010/main" val="2343427911"/>
      </p:ext>
    </p:extLst>
  </p:cSld>
  <p:clrMapOvr>
    <a:masterClrMapping/>
  </p:clrMapOvr>
  <p:transition spd="slow" advTm="4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429986_605483479475816_1403522500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7781" y="0"/>
            <a:ext cx="4598987" cy="6858000"/>
          </a:xfrm>
          <a:prstGeom prst="rect">
            <a:avLst/>
          </a:prstGeom>
          <a:noFill/>
          <a:ln>
            <a:noFill/>
          </a:ln>
        </p:spPr>
      </p:pic>
      <p:sp>
        <p:nvSpPr>
          <p:cNvPr id="3" name="직사각형 2"/>
          <p:cNvSpPr/>
          <p:nvPr/>
        </p:nvSpPr>
        <p:spPr>
          <a:xfrm>
            <a:off x="4563650" y="5988164"/>
            <a:ext cx="4572000" cy="369332"/>
          </a:xfrm>
          <a:prstGeom prst="rect">
            <a:avLst/>
          </a:prstGeom>
        </p:spPr>
        <p:txBody>
          <a:bodyPr>
            <a:spAutoFit/>
          </a:bodyPr>
          <a:lstStyle/>
          <a:p>
            <a:pPr algn="ctr"/>
            <a:r>
              <a:rPr lang="en-US" altLang="ko-KR" b="1" dirty="0"/>
              <a:t>Christ the Redeemer </a:t>
            </a:r>
            <a:r>
              <a:rPr lang="en-US" altLang="ko-KR" b="1" dirty="0" smtClean="0"/>
              <a:t>Statue, Rio </a:t>
            </a:r>
            <a:endParaRPr lang="ko-KR" altLang="en-US" dirty="0"/>
          </a:p>
        </p:txBody>
      </p:sp>
    </p:spTree>
    <p:extLst>
      <p:ext uri="{BB962C8B-B14F-4D97-AF65-F5344CB8AC3E}">
        <p14:creationId xmlns:p14="http://schemas.microsoft.com/office/powerpoint/2010/main" val="1759271819"/>
      </p:ext>
    </p:extLst>
  </p:cSld>
  <p:clrMapOvr>
    <a:masterClrMapping/>
  </p:clrMapOvr>
  <p:transition spd="slow" advTm="4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485882_601433629880801_1350873339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91023" y="0"/>
            <a:ext cx="10334267" cy="6885923"/>
          </a:xfrm>
          <a:prstGeom prst="rect">
            <a:avLst/>
          </a:prstGeom>
          <a:noFill/>
          <a:ln>
            <a:noFill/>
          </a:ln>
        </p:spPr>
      </p:pic>
      <p:sp>
        <p:nvSpPr>
          <p:cNvPr id="3" name="직사각형 2"/>
          <p:cNvSpPr/>
          <p:nvPr/>
        </p:nvSpPr>
        <p:spPr>
          <a:xfrm>
            <a:off x="179512" y="6309320"/>
            <a:ext cx="3384376" cy="369332"/>
          </a:xfrm>
          <a:prstGeom prst="rect">
            <a:avLst/>
          </a:prstGeom>
        </p:spPr>
        <p:txBody>
          <a:bodyPr wrap="square">
            <a:spAutoFit/>
          </a:bodyPr>
          <a:lstStyle/>
          <a:p>
            <a:r>
              <a:rPr lang="en-US" altLang="ko-KR" b="1" dirty="0">
                <a:solidFill>
                  <a:srgbClr val="FFFF00"/>
                </a:solidFill>
              </a:rPr>
              <a:t>A </a:t>
            </a:r>
            <a:r>
              <a:rPr lang="en-US" altLang="ko-KR" b="1" dirty="0" err="1">
                <a:solidFill>
                  <a:srgbClr val="FFFF00"/>
                </a:solidFill>
              </a:rPr>
              <a:t>Bougainvilla</a:t>
            </a:r>
            <a:r>
              <a:rPr lang="en-US" altLang="ko-KR" b="1" dirty="0">
                <a:solidFill>
                  <a:srgbClr val="FFFF00"/>
                </a:solidFill>
              </a:rPr>
              <a:t> Patio Garden</a:t>
            </a:r>
            <a:endParaRPr lang="ko-KR" altLang="en-US" dirty="0">
              <a:solidFill>
                <a:srgbClr val="FFFF00"/>
              </a:solidFill>
            </a:endParaRPr>
          </a:p>
        </p:txBody>
      </p:sp>
    </p:spTree>
    <p:extLst>
      <p:ext uri="{BB962C8B-B14F-4D97-AF65-F5344CB8AC3E}">
        <p14:creationId xmlns:p14="http://schemas.microsoft.com/office/powerpoint/2010/main" val="3512445555"/>
      </p:ext>
    </p:extLst>
  </p:cSld>
  <p:clrMapOvr>
    <a:masterClrMapping/>
  </p:clrMapOvr>
  <p:transition spd="slow" advTm="4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576741_599532146737616_893438920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08520" y="-243409"/>
            <a:ext cx="9252519" cy="7361383"/>
          </a:xfrm>
          <a:prstGeom prst="rect">
            <a:avLst/>
          </a:prstGeom>
          <a:noFill/>
          <a:ln>
            <a:noFill/>
          </a:ln>
        </p:spPr>
      </p:pic>
      <p:sp>
        <p:nvSpPr>
          <p:cNvPr id="3" name="직사각형 2"/>
          <p:cNvSpPr/>
          <p:nvPr/>
        </p:nvSpPr>
        <p:spPr>
          <a:xfrm>
            <a:off x="323528" y="260648"/>
            <a:ext cx="4572000" cy="369332"/>
          </a:xfrm>
          <a:prstGeom prst="rect">
            <a:avLst/>
          </a:prstGeom>
        </p:spPr>
        <p:txBody>
          <a:bodyPr>
            <a:spAutoFit/>
          </a:bodyPr>
          <a:lstStyle/>
          <a:p>
            <a:r>
              <a:rPr lang="en-US" altLang="ko-KR" b="1" dirty="0" err="1" smtClean="0">
                <a:solidFill>
                  <a:srgbClr val="FFFF00"/>
                </a:solidFill>
              </a:rPr>
              <a:t>Voringfossen</a:t>
            </a:r>
            <a:r>
              <a:rPr lang="en-US" altLang="ko-KR" b="1" dirty="0">
                <a:solidFill>
                  <a:srgbClr val="FFFF00"/>
                </a:solidFill>
              </a:rPr>
              <a:t> </a:t>
            </a:r>
            <a:r>
              <a:rPr lang="en-US" altLang="ko-KR" b="1" dirty="0" smtClean="0">
                <a:solidFill>
                  <a:srgbClr val="FFFF00"/>
                </a:solidFill>
              </a:rPr>
              <a:t>waterfall, Norway </a:t>
            </a:r>
            <a:endParaRPr lang="ko-KR" altLang="en-US" dirty="0">
              <a:solidFill>
                <a:srgbClr val="FFFF00"/>
              </a:solidFill>
            </a:endParaRPr>
          </a:p>
        </p:txBody>
      </p:sp>
    </p:spTree>
    <p:extLst>
      <p:ext uri="{BB962C8B-B14F-4D97-AF65-F5344CB8AC3E}">
        <p14:creationId xmlns:p14="http://schemas.microsoft.com/office/powerpoint/2010/main" val="3836799507"/>
      </p:ext>
    </p:extLst>
  </p:cSld>
  <p:clrMapOvr>
    <a:masterClrMapping/>
  </p:clrMapOvr>
  <p:transition spd="slow" advTm="4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600563_603929639631200_1768433822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10803" y="0"/>
            <a:ext cx="11017477" cy="6885923"/>
          </a:xfrm>
          <a:prstGeom prst="rect">
            <a:avLst/>
          </a:prstGeom>
          <a:noFill/>
          <a:ln>
            <a:noFill/>
          </a:ln>
        </p:spPr>
      </p:pic>
      <p:sp>
        <p:nvSpPr>
          <p:cNvPr id="3" name="직사각형 2"/>
          <p:cNvSpPr/>
          <p:nvPr/>
        </p:nvSpPr>
        <p:spPr>
          <a:xfrm>
            <a:off x="179512" y="6237312"/>
            <a:ext cx="2436886" cy="369332"/>
          </a:xfrm>
          <a:prstGeom prst="rect">
            <a:avLst/>
          </a:prstGeom>
        </p:spPr>
        <p:txBody>
          <a:bodyPr wrap="none">
            <a:spAutoFit/>
          </a:bodyPr>
          <a:lstStyle/>
          <a:p>
            <a:r>
              <a:rPr lang="en-US" altLang="ko-KR" b="1" dirty="0" err="1">
                <a:solidFill>
                  <a:srgbClr val="FF0000"/>
                </a:solidFill>
              </a:rPr>
              <a:t>Gudvangen</a:t>
            </a:r>
            <a:r>
              <a:rPr lang="en-US" altLang="ko-KR" b="1" dirty="0">
                <a:solidFill>
                  <a:srgbClr val="FF0000"/>
                </a:solidFill>
              </a:rPr>
              <a:t>, Norway</a:t>
            </a:r>
            <a:endParaRPr lang="ko-KR" altLang="en-US" dirty="0">
              <a:solidFill>
                <a:srgbClr val="FF0000"/>
              </a:solidFill>
            </a:endParaRPr>
          </a:p>
        </p:txBody>
      </p:sp>
    </p:spTree>
    <p:extLst>
      <p:ext uri="{BB962C8B-B14F-4D97-AF65-F5344CB8AC3E}">
        <p14:creationId xmlns:p14="http://schemas.microsoft.com/office/powerpoint/2010/main" val="1485520886"/>
      </p:ext>
    </p:extLst>
  </p:cSld>
  <p:clrMapOvr>
    <a:masterClrMapping/>
  </p:clrMapOvr>
  <p:transition spd="slow" advTm="4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644239_594760980548066_224745400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44016" y="0"/>
            <a:ext cx="10287000" cy="6858000"/>
          </a:xfrm>
          <a:prstGeom prst="rect">
            <a:avLst/>
          </a:prstGeom>
          <a:noFill/>
          <a:ln>
            <a:noFill/>
          </a:ln>
        </p:spPr>
      </p:pic>
      <p:sp>
        <p:nvSpPr>
          <p:cNvPr id="3" name="직사각형 2"/>
          <p:cNvSpPr/>
          <p:nvPr/>
        </p:nvSpPr>
        <p:spPr>
          <a:xfrm>
            <a:off x="251520" y="332656"/>
            <a:ext cx="1832681" cy="369332"/>
          </a:xfrm>
          <a:prstGeom prst="rect">
            <a:avLst/>
          </a:prstGeom>
        </p:spPr>
        <p:txBody>
          <a:bodyPr wrap="none">
            <a:spAutoFit/>
          </a:bodyPr>
          <a:lstStyle/>
          <a:p>
            <a:r>
              <a:rPr lang="en-US" altLang="ko-KR" b="1" dirty="0"/>
              <a:t>Rennes, France</a:t>
            </a:r>
            <a:endParaRPr lang="ko-KR" altLang="en-US" dirty="0"/>
          </a:p>
        </p:txBody>
      </p:sp>
    </p:spTree>
    <p:extLst>
      <p:ext uri="{BB962C8B-B14F-4D97-AF65-F5344CB8AC3E}">
        <p14:creationId xmlns:p14="http://schemas.microsoft.com/office/powerpoint/2010/main" val="3714517928"/>
      </p:ext>
    </p:extLst>
  </p:cSld>
  <p:clrMapOvr>
    <a:masterClrMapping/>
  </p:clrMapOvr>
  <p:transition spd="slow" advTm="4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34110_604401479584016_207012673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71400"/>
            <a:ext cx="9157685" cy="7200800"/>
          </a:xfrm>
          <a:prstGeom prst="rect">
            <a:avLst/>
          </a:prstGeom>
          <a:noFill/>
          <a:ln>
            <a:noFill/>
          </a:ln>
        </p:spPr>
      </p:pic>
      <p:sp>
        <p:nvSpPr>
          <p:cNvPr id="3" name="직사각형 2"/>
          <p:cNvSpPr/>
          <p:nvPr/>
        </p:nvSpPr>
        <p:spPr>
          <a:xfrm>
            <a:off x="4788024" y="6381328"/>
            <a:ext cx="4226991" cy="369332"/>
          </a:xfrm>
          <a:prstGeom prst="rect">
            <a:avLst/>
          </a:prstGeom>
        </p:spPr>
        <p:txBody>
          <a:bodyPr wrap="none">
            <a:spAutoFit/>
          </a:bodyPr>
          <a:lstStyle/>
          <a:p>
            <a:pPr algn="ctr"/>
            <a:r>
              <a:rPr lang="es-ES" altLang="ko-KR" b="1" dirty="0">
                <a:solidFill>
                  <a:srgbClr val="FF0000"/>
                </a:solidFill>
              </a:rPr>
              <a:t>Guelta d'Archei Oasis, Sahara Desert</a:t>
            </a:r>
            <a:endParaRPr lang="ko-KR" altLang="en-US" dirty="0">
              <a:solidFill>
                <a:srgbClr val="FF0000"/>
              </a:solidFill>
            </a:endParaRPr>
          </a:p>
        </p:txBody>
      </p:sp>
    </p:spTree>
    <p:extLst>
      <p:ext uri="{BB962C8B-B14F-4D97-AF65-F5344CB8AC3E}">
        <p14:creationId xmlns:p14="http://schemas.microsoft.com/office/powerpoint/2010/main" val="35312923"/>
      </p:ext>
    </p:extLst>
  </p:cSld>
  <p:clrMapOvr>
    <a:masterClrMapping/>
  </p:clrMapOvr>
  <p:transition spd="slow" advTm="4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35466_601866626504168_1587545189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459432"/>
            <a:ext cx="9146790" cy="7317432"/>
          </a:xfrm>
          <a:prstGeom prst="rect">
            <a:avLst/>
          </a:prstGeom>
          <a:noFill/>
          <a:ln>
            <a:noFill/>
          </a:ln>
        </p:spPr>
      </p:pic>
      <p:sp>
        <p:nvSpPr>
          <p:cNvPr id="3" name="직사각형 2"/>
          <p:cNvSpPr/>
          <p:nvPr/>
        </p:nvSpPr>
        <p:spPr>
          <a:xfrm>
            <a:off x="323528" y="6165304"/>
            <a:ext cx="3079241" cy="369332"/>
          </a:xfrm>
          <a:prstGeom prst="rect">
            <a:avLst/>
          </a:prstGeom>
        </p:spPr>
        <p:txBody>
          <a:bodyPr wrap="none">
            <a:spAutoFit/>
          </a:bodyPr>
          <a:lstStyle/>
          <a:p>
            <a:r>
              <a:rPr lang="en-US" altLang="ko-KR" b="1" dirty="0">
                <a:solidFill>
                  <a:srgbClr val="FFFF00"/>
                </a:solidFill>
              </a:rPr>
              <a:t>The Redwoods, California </a:t>
            </a:r>
            <a:endParaRPr lang="ko-KR" altLang="en-US" dirty="0">
              <a:solidFill>
                <a:srgbClr val="FFFF00"/>
              </a:solidFill>
            </a:endParaRPr>
          </a:p>
        </p:txBody>
      </p:sp>
    </p:spTree>
    <p:extLst>
      <p:ext uri="{BB962C8B-B14F-4D97-AF65-F5344CB8AC3E}">
        <p14:creationId xmlns:p14="http://schemas.microsoft.com/office/powerpoint/2010/main" val="121903412"/>
      </p:ext>
    </p:extLst>
  </p:cSld>
  <p:clrMapOvr>
    <a:masterClrMapping/>
  </p:clrMapOvr>
  <p:transition spd="slow" advTm="4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41508_604693619554802_2039639229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직사각형 2"/>
          <p:cNvSpPr/>
          <p:nvPr/>
        </p:nvSpPr>
        <p:spPr>
          <a:xfrm>
            <a:off x="179512" y="260648"/>
            <a:ext cx="4205318" cy="369332"/>
          </a:xfrm>
          <a:prstGeom prst="rect">
            <a:avLst/>
          </a:prstGeom>
        </p:spPr>
        <p:txBody>
          <a:bodyPr wrap="none">
            <a:spAutoFit/>
          </a:bodyPr>
          <a:lstStyle/>
          <a:p>
            <a:r>
              <a:rPr lang="en-US" altLang="ko-KR" b="1" dirty="0"/>
              <a:t>Volcanic Island of </a:t>
            </a:r>
            <a:r>
              <a:rPr lang="en-US" altLang="ko-KR" b="1" dirty="0" err="1"/>
              <a:t>Aogashima</a:t>
            </a:r>
            <a:r>
              <a:rPr lang="en-US" altLang="ko-KR" b="1" dirty="0"/>
              <a:t>, Japan</a:t>
            </a:r>
            <a:endParaRPr lang="ko-KR" altLang="en-US" dirty="0"/>
          </a:p>
        </p:txBody>
      </p:sp>
    </p:spTree>
    <p:extLst>
      <p:ext uri="{BB962C8B-B14F-4D97-AF65-F5344CB8AC3E}">
        <p14:creationId xmlns:p14="http://schemas.microsoft.com/office/powerpoint/2010/main" val="3832103244"/>
      </p:ext>
    </p:extLst>
  </p:cSld>
  <p:clrMapOvr>
    <a:masterClrMapping/>
  </p:clrMapOvr>
  <p:transition spd="slow" advTm="4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430_606680139356150_136363882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66970" y="589"/>
            <a:ext cx="9704838" cy="6857411"/>
          </a:xfrm>
          <a:prstGeom prst="rect">
            <a:avLst/>
          </a:prstGeom>
          <a:noFill/>
          <a:ln>
            <a:noFill/>
          </a:ln>
        </p:spPr>
      </p:pic>
      <p:sp>
        <p:nvSpPr>
          <p:cNvPr id="3" name="직사각형 2"/>
          <p:cNvSpPr/>
          <p:nvPr/>
        </p:nvSpPr>
        <p:spPr>
          <a:xfrm>
            <a:off x="5953640" y="476672"/>
            <a:ext cx="2776722" cy="369332"/>
          </a:xfrm>
          <a:prstGeom prst="rect">
            <a:avLst/>
          </a:prstGeom>
        </p:spPr>
        <p:txBody>
          <a:bodyPr wrap="none">
            <a:spAutoFit/>
          </a:bodyPr>
          <a:lstStyle/>
          <a:p>
            <a:r>
              <a:rPr lang="en-US" altLang="ko-KR" b="1" dirty="0">
                <a:solidFill>
                  <a:srgbClr val="FF0000"/>
                </a:solidFill>
              </a:rPr>
              <a:t>Beautiful New Zealand </a:t>
            </a:r>
            <a:endParaRPr lang="ko-KR" altLang="en-US" dirty="0">
              <a:solidFill>
                <a:srgbClr val="FF0000"/>
              </a:solidFill>
            </a:endParaRPr>
          </a:p>
        </p:txBody>
      </p:sp>
    </p:spTree>
    <p:extLst>
      <p:ext uri="{BB962C8B-B14F-4D97-AF65-F5344CB8AC3E}">
        <p14:creationId xmlns:p14="http://schemas.microsoft.com/office/powerpoint/2010/main" val="3360031758"/>
      </p:ext>
    </p:extLst>
  </p:cSld>
  <p:clrMapOvr>
    <a:masterClrMapping/>
  </p:clrMapOvr>
  <p:transition spd="slow" advTm="4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43309_601829769841187_174063227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36004" y="0"/>
            <a:ext cx="10287000" cy="6858000"/>
          </a:xfrm>
          <a:prstGeom prst="rect">
            <a:avLst/>
          </a:prstGeom>
          <a:noFill/>
          <a:ln>
            <a:noFill/>
          </a:ln>
        </p:spPr>
      </p:pic>
      <p:sp>
        <p:nvSpPr>
          <p:cNvPr id="3" name="직사각형 2"/>
          <p:cNvSpPr/>
          <p:nvPr/>
        </p:nvSpPr>
        <p:spPr>
          <a:xfrm>
            <a:off x="179512" y="6165304"/>
            <a:ext cx="1963486" cy="369332"/>
          </a:xfrm>
          <a:prstGeom prst="rect">
            <a:avLst/>
          </a:prstGeom>
        </p:spPr>
        <p:txBody>
          <a:bodyPr wrap="none">
            <a:spAutoFit/>
          </a:bodyPr>
          <a:lstStyle/>
          <a:p>
            <a:r>
              <a:rPr lang="en-US" altLang="ko-KR" b="1" dirty="0">
                <a:solidFill>
                  <a:srgbClr val="FFFF00"/>
                </a:solidFill>
              </a:rPr>
              <a:t>Bergen, Norway</a:t>
            </a:r>
            <a:endParaRPr lang="ko-KR" altLang="en-US" dirty="0">
              <a:solidFill>
                <a:srgbClr val="FFFF00"/>
              </a:solidFill>
            </a:endParaRPr>
          </a:p>
        </p:txBody>
      </p:sp>
    </p:spTree>
    <p:extLst>
      <p:ext uri="{BB962C8B-B14F-4D97-AF65-F5344CB8AC3E}">
        <p14:creationId xmlns:p14="http://schemas.microsoft.com/office/powerpoint/2010/main" val="609026161"/>
      </p:ext>
    </p:extLst>
  </p:cSld>
  <p:clrMapOvr>
    <a:masterClrMapping/>
  </p:clrMapOvr>
  <p:transition spd="slow" advTm="4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43466_606670622690435_420395694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67543" y="0"/>
            <a:ext cx="10295320" cy="6872483"/>
          </a:xfrm>
          <a:prstGeom prst="rect">
            <a:avLst/>
          </a:prstGeom>
          <a:noFill/>
          <a:ln>
            <a:noFill/>
          </a:ln>
        </p:spPr>
      </p:pic>
      <p:sp>
        <p:nvSpPr>
          <p:cNvPr id="3" name="직사각형 2"/>
          <p:cNvSpPr/>
          <p:nvPr/>
        </p:nvSpPr>
        <p:spPr>
          <a:xfrm>
            <a:off x="179512" y="476672"/>
            <a:ext cx="1934312" cy="369332"/>
          </a:xfrm>
          <a:prstGeom prst="rect">
            <a:avLst/>
          </a:prstGeom>
        </p:spPr>
        <p:txBody>
          <a:bodyPr wrap="none">
            <a:spAutoFit/>
          </a:bodyPr>
          <a:lstStyle/>
          <a:p>
            <a:r>
              <a:rPr lang="en-US" altLang="ko-KR" b="1" dirty="0">
                <a:solidFill>
                  <a:srgbClr val="FF0000"/>
                </a:solidFill>
              </a:rPr>
              <a:t>Giant Aquarium</a:t>
            </a:r>
            <a:endParaRPr lang="ko-KR" altLang="en-US" dirty="0">
              <a:solidFill>
                <a:srgbClr val="FF0000"/>
              </a:solidFill>
            </a:endParaRPr>
          </a:p>
        </p:txBody>
      </p:sp>
    </p:spTree>
    <p:extLst>
      <p:ext uri="{BB962C8B-B14F-4D97-AF65-F5344CB8AC3E}">
        <p14:creationId xmlns:p14="http://schemas.microsoft.com/office/powerpoint/2010/main" val="1375797577"/>
      </p:ext>
    </p:extLst>
  </p:cSld>
  <p:clrMapOvr>
    <a:masterClrMapping/>
  </p:clrMapOvr>
  <p:transition spd="slow" advTm="4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54613_595303333827164_116141159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40569" y="0"/>
            <a:ext cx="10277517" cy="6840973"/>
          </a:xfrm>
          <a:prstGeom prst="rect">
            <a:avLst/>
          </a:prstGeom>
          <a:noFill/>
          <a:ln>
            <a:noFill/>
          </a:ln>
        </p:spPr>
      </p:pic>
      <p:sp>
        <p:nvSpPr>
          <p:cNvPr id="3" name="직사각형 2"/>
          <p:cNvSpPr/>
          <p:nvPr/>
        </p:nvSpPr>
        <p:spPr>
          <a:xfrm>
            <a:off x="5088916" y="6165304"/>
            <a:ext cx="3912418" cy="369332"/>
          </a:xfrm>
          <a:prstGeom prst="rect">
            <a:avLst/>
          </a:prstGeom>
        </p:spPr>
        <p:txBody>
          <a:bodyPr wrap="none">
            <a:spAutoFit/>
          </a:bodyPr>
          <a:lstStyle/>
          <a:p>
            <a:r>
              <a:rPr lang="en-US" altLang="ko-KR" b="1" dirty="0" smtClean="0">
                <a:solidFill>
                  <a:srgbClr val="FF0000"/>
                </a:solidFill>
              </a:rPr>
              <a:t>Blue </a:t>
            </a:r>
            <a:r>
              <a:rPr lang="en-US" altLang="ko-KR" b="1" dirty="0">
                <a:solidFill>
                  <a:srgbClr val="FF0000"/>
                </a:solidFill>
              </a:rPr>
              <a:t>water of Lake </a:t>
            </a:r>
            <a:r>
              <a:rPr lang="en-US" altLang="ko-KR" b="1" dirty="0" err="1" smtClean="0">
                <a:solidFill>
                  <a:srgbClr val="FF0000"/>
                </a:solidFill>
              </a:rPr>
              <a:t>Huron,Ontario</a:t>
            </a:r>
            <a:endParaRPr lang="ko-KR" altLang="en-US" dirty="0">
              <a:solidFill>
                <a:srgbClr val="FF0000"/>
              </a:solidFill>
            </a:endParaRPr>
          </a:p>
        </p:txBody>
      </p:sp>
    </p:spTree>
    <p:extLst>
      <p:ext uri="{BB962C8B-B14F-4D97-AF65-F5344CB8AC3E}">
        <p14:creationId xmlns:p14="http://schemas.microsoft.com/office/powerpoint/2010/main" val="803316658"/>
      </p:ext>
    </p:extLst>
  </p:cSld>
  <p:clrMapOvr>
    <a:masterClrMapping/>
  </p:clrMapOvr>
  <p:transition spd="slow" advTm="4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60178_598159200208244_210105206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2519" y="0"/>
            <a:ext cx="6858000" cy="6858000"/>
          </a:xfrm>
          <a:prstGeom prst="rect">
            <a:avLst/>
          </a:prstGeom>
          <a:noFill/>
          <a:ln>
            <a:noFill/>
          </a:ln>
        </p:spPr>
      </p:pic>
      <p:sp>
        <p:nvSpPr>
          <p:cNvPr id="3" name="직사각형 2"/>
          <p:cNvSpPr/>
          <p:nvPr/>
        </p:nvSpPr>
        <p:spPr>
          <a:xfrm>
            <a:off x="5219849" y="6241237"/>
            <a:ext cx="3924151" cy="369332"/>
          </a:xfrm>
          <a:prstGeom prst="rect">
            <a:avLst/>
          </a:prstGeom>
        </p:spPr>
        <p:txBody>
          <a:bodyPr wrap="none">
            <a:spAutoFit/>
          </a:bodyPr>
          <a:lstStyle/>
          <a:p>
            <a:r>
              <a:rPr lang="en-US" altLang="ko-KR" b="1" dirty="0">
                <a:solidFill>
                  <a:srgbClr val="FF0000"/>
                </a:solidFill>
              </a:rPr>
              <a:t>Artificial Elephant,</a:t>
            </a:r>
            <a:r>
              <a:rPr lang="en-US" altLang="ko-KR" b="1" dirty="0"/>
              <a:t> Nantes, France</a:t>
            </a:r>
            <a:endParaRPr lang="ko-KR" altLang="en-US" dirty="0"/>
          </a:p>
        </p:txBody>
      </p:sp>
    </p:spTree>
    <p:extLst>
      <p:ext uri="{BB962C8B-B14F-4D97-AF65-F5344CB8AC3E}">
        <p14:creationId xmlns:p14="http://schemas.microsoft.com/office/powerpoint/2010/main" val="154893198"/>
      </p:ext>
    </p:extLst>
  </p:cSld>
  <p:clrMapOvr>
    <a:masterClrMapping/>
  </p:clrMapOvr>
  <p:transition spd="slow" advTm="4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68918_606239402733557_388252133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직사각형 2"/>
          <p:cNvSpPr/>
          <p:nvPr/>
        </p:nvSpPr>
        <p:spPr>
          <a:xfrm>
            <a:off x="539552" y="188640"/>
            <a:ext cx="3418949" cy="369332"/>
          </a:xfrm>
          <a:prstGeom prst="rect">
            <a:avLst/>
          </a:prstGeom>
        </p:spPr>
        <p:txBody>
          <a:bodyPr wrap="none">
            <a:spAutoFit/>
          </a:bodyPr>
          <a:lstStyle/>
          <a:p>
            <a:r>
              <a:rPr lang="en-US" altLang="ko-KR" b="1" dirty="0"/>
              <a:t>Stone Forest in Hunan, China</a:t>
            </a:r>
            <a:endParaRPr lang="ko-KR" altLang="en-US" dirty="0"/>
          </a:p>
        </p:txBody>
      </p:sp>
    </p:spTree>
    <p:extLst>
      <p:ext uri="{BB962C8B-B14F-4D97-AF65-F5344CB8AC3E}">
        <p14:creationId xmlns:p14="http://schemas.microsoft.com/office/powerpoint/2010/main" val="1869853416"/>
      </p:ext>
    </p:extLst>
  </p:cSld>
  <p:clrMapOvr>
    <a:masterClrMapping/>
  </p:clrMapOvr>
  <p:transition spd="slow" advTm="4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68932_606603762697121_42706483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597977" y="0"/>
            <a:ext cx="4575175" cy="6858000"/>
          </a:xfrm>
          <a:prstGeom prst="rect">
            <a:avLst/>
          </a:prstGeom>
          <a:noFill/>
          <a:ln>
            <a:noFill/>
          </a:ln>
        </p:spPr>
      </p:pic>
      <p:sp>
        <p:nvSpPr>
          <p:cNvPr id="3" name="직사각형 2"/>
          <p:cNvSpPr/>
          <p:nvPr/>
        </p:nvSpPr>
        <p:spPr>
          <a:xfrm>
            <a:off x="-48037" y="6379009"/>
            <a:ext cx="4572000" cy="646331"/>
          </a:xfrm>
          <a:prstGeom prst="rect">
            <a:avLst/>
          </a:prstGeom>
        </p:spPr>
        <p:txBody>
          <a:bodyPr>
            <a:spAutoFit/>
          </a:bodyPr>
          <a:lstStyle/>
          <a:p>
            <a:pPr algn="ctr"/>
            <a:r>
              <a:rPr lang="en-US" altLang="ko-KR" b="1" dirty="0"/>
              <a:t>A stone path across a lake in </a:t>
            </a:r>
            <a:r>
              <a:rPr lang="en-US" altLang="ko-KR" b="1" dirty="0" smtClean="0"/>
              <a:t>Poland</a:t>
            </a:r>
            <a:r>
              <a:rPr lang="en-US" altLang="ko-KR" dirty="0"/>
              <a:t/>
            </a:r>
            <a:br>
              <a:rPr lang="en-US" altLang="ko-KR" dirty="0"/>
            </a:br>
            <a:endParaRPr lang="ko-KR" altLang="en-US" dirty="0"/>
          </a:p>
        </p:txBody>
      </p:sp>
    </p:spTree>
    <p:extLst>
      <p:ext uri="{BB962C8B-B14F-4D97-AF65-F5344CB8AC3E}">
        <p14:creationId xmlns:p14="http://schemas.microsoft.com/office/powerpoint/2010/main" val="3390180694"/>
      </p:ext>
    </p:extLst>
  </p:cSld>
  <p:clrMapOvr>
    <a:masterClrMapping/>
  </p:clrMapOvr>
  <p:transition spd="slow" advTm="400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71513_604309606259870_206837017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77289" y="0"/>
            <a:ext cx="10784080" cy="6858001"/>
          </a:xfrm>
          <a:prstGeom prst="rect">
            <a:avLst/>
          </a:prstGeom>
          <a:noFill/>
          <a:ln>
            <a:noFill/>
          </a:ln>
        </p:spPr>
      </p:pic>
      <p:sp>
        <p:nvSpPr>
          <p:cNvPr id="3" name="직사각형 2"/>
          <p:cNvSpPr/>
          <p:nvPr/>
        </p:nvSpPr>
        <p:spPr>
          <a:xfrm>
            <a:off x="-24613" y="6240510"/>
            <a:ext cx="4572000" cy="369332"/>
          </a:xfrm>
          <a:prstGeom prst="rect">
            <a:avLst/>
          </a:prstGeom>
        </p:spPr>
        <p:txBody>
          <a:bodyPr>
            <a:spAutoFit/>
          </a:bodyPr>
          <a:lstStyle/>
          <a:p>
            <a:r>
              <a:rPr lang="en-US" altLang="ko-KR" b="1" dirty="0"/>
              <a:t>The Victoria water </a:t>
            </a:r>
            <a:r>
              <a:rPr lang="en-US" altLang="ko-KR" b="1" dirty="0" smtClean="0"/>
              <a:t>lily, Amazon </a:t>
            </a:r>
            <a:r>
              <a:rPr lang="en-US" altLang="ko-KR" b="1" dirty="0"/>
              <a:t>river</a:t>
            </a:r>
            <a:endParaRPr lang="ko-KR" altLang="en-US" dirty="0"/>
          </a:p>
        </p:txBody>
      </p:sp>
    </p:spTree>
    <p:extLst>
      <p:ext uri="{BB962C8B-B14F-4D97-AF65-F5344CB8AC3E}">
        <p14:creationId xmlns:p14="http://schemas.microsoft.com/office/powerpoint/2010/main" val="3101827882"/>
      </p:ext>
    </p:extLst>
  </p:cSld>
  <p:clrMapOvr>
    <a:masterClrMapping/>
  </p:clrMapOvr>
  <p:transition spd="slow" advTm="400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72046_594582190565945_1708042604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5081" y="0"/>
            <a:ext cx="4586287" cy="6858000"/>
          </a:xfrm>
          <a:prstGeom prst="rect">
            <a:avLst/>
          </a:prstGeom>
          <a:noFill/>
          <a:ln>
            <a:noFill/>
          </a:ln>
        </p:spPr>
      </p:pic>
      <p:sp>
        <p:nvSpPr>
          <p:cNvPr id="3" name="직사각형 2"/>
          <p:cNvSpPr/>
          <p:nvPr/>
        </p:nvSpPr>
        <p:spPr>
          <a:xfrm>
            <a:off x="5508104" y="6165304"/>
            <a:ext cx="2727670" cy="369332"/>
          </a:xfrm>
          <a:prstGeom prst="rect">
            <a:avLst/>
          </a:prstGeom>
        </p:spPr>
        <p:txBody>
          <a:bodyPr wrap="none">
            <a:spAutoFit/>
          </a:bodyPr>
          <a:lstStyle/>
          <a:p>
            <a:r>
              <a:rPr lang="en-US" altLang="ko-KR" b="1" dirty="0"/>
              <a:t>Tree house, Philippines</a:t>
            </a:r>
            <a:endParaRPr lang="ko-KR" altLang="en-US" dirty="0"/>
          </a:p>
        </p:txBody>
      </p:sp>
    </p:spTree>
    <p:extLst>
      <p:ext uri="{BB962C8B-B14F-4D97-AF65-F5344CB8AC3E}">
        <p14:creationId xmlns:p14="http://schemas.microsoft.com/office/powerpoint/2010/main" val="3530032"/>
      </p:ext>
    </p:extLst>
  </p:cSld>
  <p:clrMapOvr>
    <a:masterClrMapping/>
  </p:clrMapOvr>
  <p:transition spd="slow" advTm="400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72065_601438409880323_1285553408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직사각형 2"/>
          <p:cNvSpPr/>
          <p:nvPr/>
        </p:nvSpPr>
        <p:spPr>
          <a:xfrm>
            <a:off x="321434" y="6277962"/>
            <a:ext cx="3273012" cy="369332"/>
          </a:xfrm>
          <a:prstGeom prst="rect">
            <a:avLst/>
          </a:prstGeom>
        </p:spPr>
        <p:txBody>
          <a:bodyPr wrap="none">
            <a:spAutoFit/>
          </a:bodyPr>
          <a:lstStyle/>
          <a:p>
            <a:r>
              <a:rPr lang="en-US" altLang="ko-KR" b="1" dirty="0" err="1"/>
              <a:t>Amalfi</a:t>
            </a:r>
            <a:r>
              <a:rPr lang="en-US" altLang="ko-KR" b="1" dirty="0"/>
              <a:t> Coast, </a:t>
            </a:r>
            <a:r>
              <a:rPr lang="en-US" altLang="ko-KR" b="1" dirty="0" smtClean="0"/>
              <a:t>Florence, Italy</a:t>
            </a:r>
            <a:endParaRPr lang="ko-KR" altLang="en-US" dirty="0"/>
          </a:p>
        </p:txBody>
      </p:sp>
    </p:spTree>
    <p:extLst>
      <p:ext uri="{BB962C8B-B14F-4D97-AF65-F5344CB8AC3E}">
        <p14:creationId xmlns:p14="http://schemas.microsoft.com/office/powerpoint/2010/main" val="3706335628"/>
      </p:ext>
    </p:extLst>
  </p:cSld>
  <p:clrMapOvr>
    <a:masterClrMapping/>
  </p:clrMapOvr>
  <p:transition spd="slow" advTm="400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93011_605541699469994_203698744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95368"/>
            <a:ext cx="9144000" cy="6953368"/>
          </a:xfrm>
          <a:prstGeom prst="rect">
            <a:avLst/>
          </a:prstGeom>
          <a:noFill/>
          <a:ln>
            <a:noFill/>
          </a:ln>
        </p:spPr>
      </p:pic>
      <p:sp>
        <p:nvSpPr>
          <p:cNvPr id="3" name="직사각형 2"/>
          <p:cNvSpPr/>
          <p:nvPr/>
        </p:nvSpPr>
        <p:spPr>
          <a:xfrm>
            <a:off x="5658921" y="6246352"/>
            <a:ext cx="3176702" cy="369332"/>
          </a:xfrm>
          <a:prstGeom prst="rect">
            <a:avLst/>
          </a:prstGeom>
        </p:spPr>
        <p:txBody>
          <a:bodyPr wrap="none">
            <a:spAutoFit/>
          </a:bodyPr>
          <a:lstStyle/>
          <a:p>
            <a:pPr algn="ctr"/>
            <a:r>
              <a:rPr lang="en-US" altLang="ko-KR" b="1" dirty="0" smtClean="0">
                <a:solidFill>
                  <a:srgbClr val="FF0000"/>
                </a:solidFill>
              </a:rPr>
              <a:t>Crooked pine trees, Poland</a:t>
            </a:r>
            <a:endParaRPr lang="ko-KR" altLang="en-US" dirty="0">
              <a:solidFill>
                <a:srgbClr val="FF0000"/>
              </a:solidFill>
            </a:endParaRPr>
          </a:p>
        </p:txBody>
      </p:sp>
    </p:spTree>
    <p:extLst>
      <p:ext uri="{BB962C8B-B14F-4D97-AF65-F5344CB8AC3E}">
        <p14:creationId xmlns:p14="http://schemas.microsoft.com/office/powerpoint/2010/main" val="4236552204"/>
      </p:ext>
    </p:extLst>
  </p:cSld>
  <p:clrMapOvr>
    <a:masterClrMapping/>
  </p:clrMapOvr>
  <p:transition spd="slow" advTm="4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5906_606591536031677_791675523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1083" y="0"/>
            <a:ext cx="4554537" cy="6858000"/>
          </a:xfrm>
          <a:prstGeom prst="rect">
            <a:avLst/>
          </a:prstGeom>
          <a:noFill/>
          <a:ln>
            <a:noFill/>
          </a:ln>
        </p:spPr>
      </p:pic>
      <p:sp>
        <p:nvSpPr>
          <p:cNvPr id="3" name="직사각형 2"/>
          <p:cNvSpPr/>
          <p:nvPr/>
        </p:nvSpPr>
        <p:spPr>
          <a:xfrm>
            <a:off x="4513454" y="5949280"/>
            <a:ext cx="4630546" cy="646331"/>
          </a:xfrm>
          <a:prstGeom prst="rect">
            <a:avLst/>
          </a:prstGeom>
        </p:spPr>
        <p:txBody>
          <a:bodyPr wrap="square">
            <a:spAutoFit/>
          </a:bodyPr>
          <a:lstStyle/>
          <a:p>
            <a:pPr algn="ctr"/>
            <a:r>
              <a:rPr lang="en-US" altLang="ko-KR" b="1" dirty="0" err="1"/>
              <a:t>Blackwater</a:t>
            </a:r>
            <a:r>
              <a:rPr lang="en-US" altLang="ko-KR" b="1" dirty="0"/>
              <a:t> Falls State Park, </a:t>
            </a:r>
            <a:endParaRPr lang="en-US" altLang="ko-KR" b="1" dirty="0" smtClean="0"/>
          </a:p>
          <a:p>
            <a:pPr algn="ctr"/>
            <a:r>
              <a:rPr lang="en-US" altLang="ko-KR" b="1" dirty="0" smtClean="0"/>
              <a:t>West </a:t>
            </a:r>
            <a:r>
              <a:rPr lang="en-US" altLang="ko-KR" b="1" dirty="0"/>
              <a:t>Virginia</a:t>
            </a:r>
            <a:endParaRPr lang="ko-KR" altLang="en-US" dirty="0"/>
          </a:p>
        </p:txBody>
      </p:sp>
    </p:spTree>
    <p:extLst>
      <p:ext uri="{BB962C8B-B14F-4D97-AF65-F5344CB8AC3E}">
        <p14:creationId xmlns:p14="http://schemas.microsoft.com/office/powerpoint/2010/main" val="3093138084"/>
      </p:ext>
    </p:extLst>
  </p:cSld>
  <p:clrMapOvr>
    <a:masterClrMapping/>
  </p:clrMapOvr>
  <p:transition spd="slow" advTm="400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94225_605129162844581_36569336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6157913" cy="6858000"/>
          </a:xfrm>
          <a:prstGeom prst="rect">
            <a:avLst/>
          </a:prstGeom>
          <a:noFill/>
          <a:ln>
            <a:noFill/>
          </a:ln>
        </p:spPr>
      </p:pic>
      <p:sp>
        <p:nvSpPr>
          <p:cNvPr id="3" name="직사각형 2"/>
          <p:cNvSpPr/>
          <p:nvPr/>
        </p:nvSpPr>
        <p:spPr>
          <a:xfrm>
            <a:off x="6137488" y="6021288"/>
            <a:ext cx="2982363" cy="646331"/>
          </a:xfrm>
          <a:prstGeom prst="rect">
            <a:avLst/>
          </a:prstGeom>
        </p:spPr>
        <p:txBody>
          <a:bodyPr wrap="square">
            <a:spAutoFit/>
          </a:bodyPr>
          <a:lstStyle/>
          <a:p>
            <a:pPr algn="ctr"/>
            <a:r>
              <a:rPr lang="en-US" altLang="ko-KR" b="1" dirty="0" smtClean="0"/>
              <a:t>Millions </a:t>
            </a:r>
            <a:r>
              <a:rPr lang="en-US" altLang="ko-KR" b="1" dirty="0"/>
              <a:t>of bright red </a:t>
            </a:r>
            <a:r>
              <a:rPr lang="en-US" altLang="ko-KR" b="1" dirty="0" smtClean="0"/>
              <a:t>crabs, Australia  </a:t>
            </a:r>
            <a:endParaRPr lang="ko-KR" altLang="en-US" dirty="0"/>
          </a:p>
        </p:txBody>
      </p:sp>
    </p:spTree>
    <p:extLst>
      <p:ext uri="{BB962C8B-B14F-4D97-AF65-F5344CB8AC3E}">
        <p14:creationId xmlns:p14="http://schemas.microsoft.com/office/powerpoint/2010/main" val="360360527"/>
      </p:ext>
    </p:extLst>
  </p:cSld>
  <p:clrMapOvr>
    <a:masterClrMapping/>
  </p:clrMapOvr>
  <p:transition spd="slow" advTm="400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99087_605302269493937_698595893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51511" y="1"/>
            <a:ext cx="9270613" cy="6858000"/>
          </a:xfrm>
          <a:prstGeom prst="rect">
            <a:avLst/>
          </a:prstGeom>
          <a:noFill/>
          <a:ln>
            <a:noFill/>
          </a:ln>
        </p:spPr>
      </p:pic>
      <p:sp>
        <p:nvSpPr>
          <p:cNvPr id="3" name="직사각형 2"/>
          <p:cNvSpPr/>
          <p:nvPr/>
        </p:nvSpPr>
        <p:spPr>
          <a:xfrm>
            <a:off x="2317504" y="6287090"/>
            <a:ext cx="4572000" cy="646331"/>
          </a:xfrm>
          <a:prstGeom prst="rect">
            <a:avLst/>
          </a:prstGeom>
        </p:spPr>
        <p:txBody>
          <a:bodyPr>
            <a:spAutoFit/>
          </a:bodyPr>
          <a:lstStyle/>
          <a:p>
            <a:pPr algn="ctr"/>
            <a:r>
              <a:rPr lang="en-US" altLang="ko-KR" b="1" dirty="0">
                <a:solidFill>
                  <a:srgbClr val="FFFF00"/>
                </a:solidFill>
              </a:rPr>
              <a:t>The staircase slider</a:t>
            </a:r>
            <a:r>
              <a:rPr lang="en-US" altLang="ko-KR" dirty="0">
                <a:solidFill>
                  <a:srgbClr val="FFFF00"/>
                </a:solidFill>
              </a:rPr>
              <a:t/>
            </a:r>
            <a:br>
              <a:rPr lang="en-US" altLang="ko-KR" dirty="0">
                <a:solidFill>
                  <a:srgbClr val="FFFF00"/>
                </a:solidFill>
              </a:rPr>
            </a:br>
            <a:endParaRPr lang="ko-KR" altLang="en-US" dirty="0">
              <a:solidFill>
                <a:srgbClr val="FFFF00"/>
              </a:solidFill>
            </a:endParaRPr>
          </a:p>
        </p:txBody>
      </p:sp>
    </p:spTree>
    <p:extLst>
      <p:ext uri="{BB962C8B-B14F-4D97-AF65-F5344CB8AC3E}">
        <p14:creationId xmlns:p14="http://schemas.microsoft.com/office/powerpoint/2010/main" val="4145995741"/>
      </p:ext>
    </p:extLst>
  </p:cSld>
  <p:clrMapOvr>
    <a:masterClrMapping/>
  </p:clrMapOvr>
  <p:transition spd="slow" advTm="400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1001619_606599669364197_133395258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552792" y="0"/>
            <a:ext cx="4568041" cy="6868758"/>
          </a:xfrm>
          <a:prstGeom prst="rect">
            <a:avLst/>
          </a:prstGeom>
          <a:noFill/>
          <a:ln>
            <a:noFill/>
          </a:ln>
        </p:spPr>
      </p:pic>
      <p:sp>
        <p:nvSpPr>
          <p:cNvPr id="3" name="직사각형 2"/>
          <p:cNvSpPr/>
          <p:nvPr/>
        </p:nvSpPr>
        <p:spPr>
          <a:xfrm>
            <a:off x="179512" y="6021288"/>
            <a:ext cx="4025333" cy="369332"/>
          </a:xfrm>
          <a:prstGeom prst="rect">
            <a:avLst/>
          </a:prstGeom>
        </p:spPr>
        <p:txBody>
          <a:bodyPr wrap="none">
            <a:spAutoFit/>
          </a:bodyPr>
          <a:lstStyle/>
          <a:p>
            <a:r>
              <a:rPr lang="en-US" altLang="ko-KR" b="1" dirty="0" err="1"/>
              <a:t>Ausangate</a:t>
            </a:r>
            <a:r>
              <a:rPr lang="en-US" altLang="ko-KR" b="1" dirty="0"/>
              <a:t> mountain, Andes, Peru </a:t>
            </a:r>
            <a:endParaRPr lang="ko-KR" altLang="en-US" dirty="0"/>
          </a:p>
        </p:txBody>
      </p:sp>
    </p:spTree>
    <p:extLst>
      <p:ext uri="{BB962C8B-B14F-4D97-AF65-F5344CB8AC3E}">
        <p14:creationId xmlns:p14="http://schemas.microsoft.com/office/powerpoint/2010/main" val="3522080782"/>
      </p:ext>
    </p:extLst>
  </p:cSld>
  <p:clrMapOvr>
    <a:masterClrMapping/>
  </p:clrMapOvr>
  <p:transition spd="slow" advTm="400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1005569_606669686023862_748650560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14095" y="0"/>
            <a:ext cx="10258095" cy="6881472"/>
          </a:xfrm>
          <a:prstGeom prst="rect">
            <a:avLst/>
          </a:prstGeom>
          <a:noFill/>
          <a:ln>
            <a:noFill/>
          </a:ln>
        </p:spPr>
      </p:pic>
      <p:sp>
        <p:nvSpPr>
          <p:cNvPr id="3" name="직사각형 2"/>
          <p:cNvSpPr/>
          <p:nvPr/>
        </p:nvSpPr>
        <p:spPr>
          <a:xfrm>
            <a:off x="5364088" y="6237312"/>
            <a:ext cx="3368999" cy="369332"/>
          </a:xfrm>
          <a:prstGeom prst="rect">
            <a:avLst/>
          </a:prstGeom>
        </p:spPr>
        <p:txBody>
          <a:bodyPr wrap="none">
            <a:spAutoFit/>
          </a:bodyPr>
          <a:lstStyle/>
          <a:p>
            <a:r>
              <a:rPr lang="en-US" altLang="ko-KR" b="1" dirty="0">
                <a:solidFill>
                  <a:srgbClr val="FF0000"/>
                </a:solidFill>
              </a:rPr>
              <a:t>Enchanted </a:t>
            </a:r>
            <a:r>
              <a:rPr lang="en-US" altLang="ko-KR" b="1" dirty="0" smtClean="0">
                <a:solidFill>
                  <a:srgbClr val="FF0000"/>
                </a:solidFill>
              </a:rPr>
              <a:t>River, Philippines </a:t>
            </a:r>
            <a:endParaRPr lang="ko-KR" altLang="en-US" dirty="0">
              <a:solidFill>
                <a:srgbClr val="FF0000"/>
              </a:solidFill>
            </a:endParaRPr>
          </a:p>
        </p:txBody>
      </p:sp>
    </p:spTree>
    <p:extLst>
      <p:ext uri="{BB962C8B-B14F-4D97-AF65-F5344CB8AC3E}">
        <p14:creationId xmlns:p14="http://schemas.microsoft.com/office/powerpoint/2010/main" val="3810753236"/>
      </p:ext>
    </p:extLst>
  </p:cSld>
  <p:clrMapOvr>
    <a:masterClrMapping/>
  </p:clrMapOvr>
  <p:transition spd="slow" advTm="400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999899_606071969416967_640495764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84584" y="0"/>
            <a:ext cx="10371508" cy="6892731"/>
          </a:xfrm>
          <a:prstGeom prst="rect">
            <a:avLst/>
          </a:prstGeom>
          <a:noFill/>
          <a:ln>
            <a:noFill/>
          </a:ln>
        </p:spPr>
      </p:pic>
      <p:sp>
        <p:nvSpPr>
          <p:cNvPr id="3" name="직사각형 2"/>
          <p:cNvSpPr/>
          <p:nvPr/>
        </p:nvSpPr>
        <p:spPr>
          <a:xfrm>
            <a:off x="7236296" y="332656"/>
            <a:ext cx="1446743" cy="369332"/>
          </a:xfrm>
          <a:prstGeom prst="rect">
            <a:avLst/>
          </a:prstGeom>
        </p:spPr>
        <p:txBody>
          <a:bodyPr wrap="none">
            <a:spAutoFit/>
          </a:bodyPr>
          <a:lstStyle/>
          <a:p>
            <a:r>
              <a:rPr lang="en-US" altLang="ko-KR" b="1" dirty="0">
                <a:solidFill>
                  <a:srgbClr val="FF0000"/>
                </a:solidFill>
              </a:rPr>
              <a:t>Hong Kong</a:t>
            </a:r>
            <a:endParaRPr lang="ko-KR" altLang="en-US" dirty="0">
              <a:solidFill>
                <a:srgbClr val="FF0000"/>
              </a:solidFill>
            </a:endParaRPr>
          </a:p>
        </p:txBody>
      </p:sp>
    </p:spTree>
    <p:extLst>
      <p:ext uri="{BB962C8B-B14F-4D97-AF65-F5344CB8AC3E}">
        <p14:creationId xmlns:p14="http://schemas.microsoft.com/office/powerpoint/2010/main" val="1261984186"/>
      </p:ext>
    </p:extLst>
  </p:cSld>
  <p:clrMapOvr>
    <a:masterClrMapping/>
  </p:clrMapOvr>
  <p:transition spd="slow" advTm="400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379600_600131893344308_2050733153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972025" y="0"/>
            <a:ext cx="6171975" cy="6889647"/>
          </a:xfrm>
          <a:prstGeom prst="rect">
            <a:avLst/>
          </a:prstGeom>
          <a:noFill/>
          <a:ln>
            <a:noFill/>
          </a:ln>
        </p:spPr>
      </p:pic>
      <p:sp>
        <p:nvSpPr>
          <p:cNvPr id="3" name="직사각형 2"/>
          <p:cNvSpPr/>
          <p:nvPr/>
        </p:nvSpPr>
        <p:spPr>
          <a:xfrm>
            <a:off x="323527" y="6205954"/>
            <a:ext cx="2371483" cy="369332"/>
          </a:xfrm>
          <a:prstGeom prst="rect">
            <a:avLst/>
          </a:prstGeom>
        </p:spPr>
        <p:txBody>
          <a:bodyPr wrap="none">
            <a:spAutoFit/>
          </a:bodyPr>
          <a:lstStyle/>
          <a:p>
            <a:r>
              <a:rPr lang="en-US" altLang="ko-KR" b="1" dirty="0"/>
              <a:t>Gorgeous reflection</a:t>
            </a:r>
            <a:endParaRPr lang="ko-KR" altLang="en-US" dirty="0"/>
          </a:p>
        </p:txBody>
      </p:sp>
    </p:spTree>
    <p:extLst>
      <p:ext uri="{BB962C8B-B14F-4D97-AF65-F5344CB8AC3E}">
        <p14:creationId xmlns:p14="http://schemas.microsoft.com/office/powerpoint/2010/main" val="1636379484"/>
      </p:ext>
    </p:extLst>
  </p:cSld>
  <p:clrMapOvr>
    <a:masterClrMapping/>
  </p:clrMapOvr>
  <p:transition spd="slow" advTm="4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6297_606070616083769_2125749609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직사각형 2"/>
          <p:cNvSpPr/>
          <p:nvPr/>
        </p:nvSpPr>
        <p:spPr>
          <a:xfrm>
            <a:off x="323528" y="404664"/>
            <a:ext cx="3271729" cy="369332"/>
          </a:xfrm>
          <a:prstGeom prst="rect">
            <a:avLst/>
          </a:prstGeom>
        </p:spPr>
        <p:txBody>
          <a:bodyPr wrap="none">
            <a:spAutoFit/>
          </a:bodyPr>
          <a:lstStyle/>
          <a:p>
            <a:r>
              <a:rPr lang="en-US" altLang="ko-KR" b="1" dirty="0"/>
              <a:t>Purple and Orange Starfish </a:t>
            </a:r>
            <a:endParaRPr lang="ko-KR" altLang="en-US" dirty="0"/>
          </a:p>
        </p:txBody>
      </p:sp>
    </p:spTree>
    <p:extLst>
      <p:ext uri="{BB962C8B-B14F-4D97-AF65-F5344CB8AC3E}">
        <p14:creationId xmlns:p14="http://schemas.microsoft.com/office/powerpoint/2010/main" val="1267715445"/>
      </p:ext>
    </p:extLst>
  </p:cSld>
  <p:clrMapOvr>
    <a:masterClrMapping/>
  </p:clrMapOvr>
  <p:transition spd="slow" advTm="4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10071_602909713066526_1542352317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21199" y="0"/>
            <a:ext cx="10254953" cy="6858000"/>
          </a:xfrm>
          <a:prstGeom prst="rect">
            <a:avLst/>
          </a:prstGeom>
          <a:noFill/>
          <a:ln>
            <a:noFill/>
          </a:ln>
        </p:spPr>
      </p:pic>
      <p:sp>
        <p:nvSpPr>
          <p:cNvPr id="3" name="직사각형 2"/>
          <p:cNvSpPr/>
          <p:nvPr/>
        </p:nvSpPr>
        <p:spPr>
          <a:xfrm>
            <a:off x="65665" y="364014"/>
            <a:ext cx="4340612" cy="369332"/>
          </a:xfrm>
          <a:prstGeom prst="rect">
            <a:avLst/>
          </a:prstGeom>
        </p:spPr>
        <p:txBody>
          <a:bodyPr wrap="none">
            <a:spAutoFit/>
          </a:bodyPr>
          <a:lstStyle/>
          <a:p>
            <a:r>
              <a:rPr lang="en-US" altLang="ko-KR" b="1" dirty="0"/>
              <a:t>Cherry Blossom Lake (Sakura, Japan) </a:t>
            </a:r>
            <a:endParaRPr lang="ko-KR" altLang="en-US" dirty="0"/>
          </a:p>
        </p:txBody>
      </p:sp>
    </p:spTree>
    <p:extLst>
      <p:ext uri="{BB962C8B-B14F-4D97-AF65-F5344CB8AC3E}">
        <p14:creationId xmlns:p14="http://schemas.microsoft.com/office/powerpoint/2010/main" val="74399010"/>
      </p:ext>
    </p:extLst>
  </p:cSld>
  <p:clrMapOvr>
    <a:masterClrMapping/>
  </p:clrMapOvr>
  <p:transition spd="slow" advTm="4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264474_595717020452462_831356690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182" y="-315416"/>
            <a:ext cx="9144000" cy="7597374"/>
          </a:xfrm>
          <a:prstGeom prst="rect">
            <a:avLst/>
          </a:prstGeom>
          <a:noFill/>
          <a:ln>
            <a:noFill/>
          </a:ln>
        </p:spPr>
      </p:pic>
      <p:sp>
        <p:nvSpPr>
          <p:cNvPr id="3" name="직사각형 2"/>
          <p:cNvSpPr/>
          <p:nvPr/>
        </p:nvSpPr>
        <p:spPr>
          <a:xfrm>
            <a:off x="6084168" y="6309320"/>
            <a:ext cx="2561022" cy="369332"/>
          </a:xfrm>
          <a:prstGeom prst="rect">
            <a:avLst/>
          </a:prstGeom>
        </p:spPr>
        <p:txBody>
          <a:bodyPr wrap="none">
            <a:spAutoFit/>
          </a:bodyPr>
          <a:lstStyle/>
          <a:p>
            <a:r>
              <a:rPr lang="en-US" altLang="ko-KR" b="1" dirty="0"/>
              <a:t>Canal River </a:t>
            </a:r>
            <a:r>
              <a:rPr lang="en-US" altLang="ko-KR" b="1" dirty="0" smtClean="0"/>
              <a:t>, Vietnam</a:t>
            </a:r>
            <a:endParaRPr lang="ko-KR" altLang="en-US" dirty="0"/>
          </a:p>
        </p:txBody>
      </p:sp>
    </p:spTree>
    <p:extLst>
      <p:ext uri="{BB962C8B-B14F-4D97-AF65-F5344CB8AC3E}">
        <p14:creationId xmlns:p14="http://schemas.microsoft.com/office/powerpoint/2010/main" val="2737145559"/>
      </p:ext>
    </p:extLst>
  </p:cSld>
  <p:clrMapOvr>
    <a:masterClrMapping/>
  </p:clrMapOvr>
  <p:transition spd="slow" advTm="4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295092_598332750190889_763427895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직사각형 2"/>
          <p:cNvSpPr/>
          <p:nvPr/>
        </p:nvSpPr>
        <p:spPr>
          <a:xfrm>
            <a:off x="179512" y="476672"/>
            <a:ext cx="2531142" cy="369332"/>
          </a:xfrm>
          <a:prstGeom prst="rect">
            <a:avLst/>
          </a:prstGeom>
        </p:spPr>
        <p:txBody>
          <a:bodyPr wrap="none">
            <a:spAutoFit/>
          </a:bodyPr>
          <a:lstStyle/>
          <a:p>
            <a:r>
              <a:rPr lang="en-US" altLang="ko-KR" b="1" dirty="0" err="1"/>
              <a:t>Preikestolen</a:t>
            </a:r>
            <a:r>
              <a:rPr lang="en-US" altLang="ko-KR" b="1" dirty="0"/>
              <a:t>, Norway</a:t>
            </a:r>
            <a:endParaRPr lang="ko-KR" altLang="en-US" dirty="0"/>
          </a:p>
        </p:txBody>
      </p:sp>
    </p:spTree>
    <p:extLst>
      <p:ext uri="{BB962C8B-B14F-4D97-AF65-F5344CB8AC3E}">
        <p14:creationId xmlns:p14="http://schemas.microsoft.com/office/powerpoint/2010/main" val="3609970122"/>
      </p:ext>
    </p:extLst>
  </p:cSld>
  <p:clrMapOvr>
    <a:masterClrMapping/>
  </p:clrMapOvr>
  <p:transition spd="slow" advTm="4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296202_602285386462292_207967246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4677"/>
            <a:ext cx="4497387" cy="6858000"/>
          </a:xfrm>
          <a:prstGeom prst="rect">
            <a:avLst/>
          </a:prstGeom>
          <a:noFill/>
          <a:ln>
            <a:noFill/>
          </a:ln>
        </p:spPr>
      </p:pic>
      <p:sp>
        <p:nvSpPr>
          <p:cNvPr id="3" name="직사각형 2"/>
          <p:cNvSpPr/>
          <p:nvPr/>
        </p:nvSpPr>
        <p:spPr>
          <a:xfrm>
            <a:off x="5292080" y="6021288"/>
            <a:ext cx="2891946" cy="369332"/>
          </a:xfrm>
          <a:prstGeom prst="rect">
            <a:avLst/>
          </a:prstGeom>
        </p:spPr>
        <p:txBody>
          <a:bodyPr wrap="none">
            <a:spAutoFit/>
          </a:bodyPr>
          <a:lstStyle/>
          <a:p>
            <a:r>
              <a:rPr lang="en-US" altLang="ko-KR" b="1" dirty="0" err="1"/>
              <a:t>Prskalo</a:t>
            </a:r>
            <a:r>
              <a:rPr lang="en-US" altLang="ko-KR" b="1" dirty="0"/>
              <a:t> Waterfall, Serbia</a:t>
            </a:r>
            <a:endParaRPr lang="ko-KR" altLang="en-US" dirty="0"/>
          </a:p>
        </p:txBody>
      </p:sp>
    </p:spTree>
    <p:extLst>
      <p:ext uri="{BB962C8B-B14F-4D97-AF65-F5344CB8AC3E}">
        <p14:creationId xmlns:p14="http://schemas.microsoft.com/office/powerpoint/2010/main" val="2953547080"/>
      </p:ext>
    </p:extLst>
  </p:cSld>
  <p:clrMapOvr>
    <a:masterClrMapping/>
  </p:clrMapOvr>
  <p:transition spd="slow" advTm="4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389606_601478436542987_1429415901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04557" y="1"/>
            <a:ext cx="10292360" cy="6858000"/>
          </a:xfrm>
          <a:prstGeom prst="rect">
            <a:avLst/>
          </a:prstGeom>
          <a:noFill/>
          <a:ln>
            <a:noFill/>
          </a:ln>
        </p:spPr>
      </p:pic>
      <p:sp>
        <p:nvSpPr>
          <p:cNvPr id="3" name="직사각형 2"/>
          <p:cNvSpPr/>
          <p:nvPr/>
        </p:nvSpPr>
        <p:spPr>
          <a:xfrm>
            <a:off x="6228184" y="332656"/>
            <a:ext cx="3539654" cy="646331"/>
          </a:xfrm>
          <a:prstGeom prst="rect">
            <a:avLst/>
          </a:prstGeom>
        </p:spPr>
        <p:txBody>
          <a:bodyPr wrap="square">
            <a:spAutoFit/>
          </a:bodyPr>
          <a:lstStyle/>
          <a:p>
            <a:r>
              <a:rPr lang="en-US" altLang="ko-KR" b="1" dirty="0"/>
              <a:t>Cave Hotel in </a:t>
            </a:r>
            <a:r>
              <a:rPr lang="en-US" altLang="ko-KR" b="1" dirty="0" err="1"/>
              <a:t>Cederberg</a:t>
            </a:r>
            <a:r>
              <a:rPr lang="en-US" altLang="ko-KR" b="1" dirty="0"/>
              <a:t> Mountains, South Africa</a:t>
            </a:r>
            <a:endParaRPr lang="ko-KR" altLang="en-US" dirty="0"/>
          </a:p>
        </p:txBody>
      </p:sp>
    </p:spTree>
    <p:extLst>
      <p:ext uri="{BB962C8B-B14F-4D97-AF65-F5344CB8AC3E}">
        <p14:creationId xmlns:p14="http://schemas.microsoft.com/office/powerpoint/2010/main" val="3342247616"/>
      </p:ext>
    </p:extLst>
  </p:cSld>
  <p:clrMapOvr>
    <a:masterClrMapping/>
  </p:clrMapOvr>
  <p:transition spd="slow" advTm="4000">
    <p:wipe/>
  </p:transition>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471</Words>
  <Application>Microsoft Office PowerPoint</Application>
  <PresentationFormat>화면 슬라이드 쇼(4:3)</PresentationFormat>
  <Paragraphs>106</Paragraphs>
  <Slides>35</Slides>
  <Notes>35</Notes>
  <HiddenSlides>0</HiddenSlides>
  <MMClips>1</MMClips>
  <ScaleCrop>false</ScaleCrop>
  <HeadingPairs>
    <vt:vector size="4" baseType="variant">
      <vt:variant>
        <vt:lpstr>테마</vt:lpstr>
      </vt:variant>
      <vt:variant>
        <vt:i4>1</vt:i4>
      </vt:variant>
      <vt:variant>
        <vt:lpstr>슬라이드 제목</vt:lpstr>
      </vt:variant>
      <vt:variant>
        <vt:i4>35</vt:i4>
      </vt:variant>
    </vt:vector>
  </HeadingPairs>
  <TitlesOfParts>
    <vt:vector size="36"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사진 앨범</dc:title>
  <dc:creator>Windows XP</dc:creator>
  <cp:lastModifiedBy>Windows XP</cp:lastModifiedBy>
  <cp:revision>13</cp:revision>
  <dcterms:created xsi:type="dcterms:W3CDTF">2013-07-13T15:50:59Z</dcterms:created>
  <dcterms:modified xsi:type="dcterms:W3CDTF">2013-09-11T12:32:49Z</dcterms:modified>
</cp:coreProperties>
</file>