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0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5" r:id="rId26"/>
    <p:sldId id="286" r:id="rId27"/>
    <p:sldId id="287" r:id="rId28"/>
    <p:sldId id="288" r:id="rId29"/>
    <p:sldId id="289" r:id="rId30"/>
    <p:sldId id="291" r:id="rId31"/>
    <p:sldId id="293" r:id="rId32"/>
    <p:sldId id="294" r:id="rId33"/>
    <p:sldId id="295" r:id="rId34"/>
    <p:sldId id="296" r:id="rId35"/>
    <p:sldId id="297" r:id="rId36"/>
    <p:sldId id="283" r:id="rId37"/>
    <p:sldId id="299" r:id="rId38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08F34-76BF-4A96-8471-5A2D449A446C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50B35-EA96-4951-9182-5B1BE9F2C6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25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50B35-EA96-4951-9182-5B1BE9F2C6F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70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50B35-EA96-4951-9182-5B1BE9F2C6F5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86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8AEA-8615-4746-A421-D085E523134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EC51-C439-4220-8518-D31EC0E8D57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"/>
            <a:ext cx="4243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3386" y="836712"/>
            <a:ext cx="49006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/>
              <a:t>김종학</a:t>
            </a:r>
            <a:endParaRPr lang="en-US" altLang="ko-KR" sz="4000" b="1" dirty="0"/>
          </a:p>
          <a:p>
            <a:pPr algn="ctr"/>
            <a:r>
              <a:rPr lang="en-US" altLang="ko-KR" sz="2000" b="1" dirty="0"/>
              <a:t>(1937~)</a:t>
            </a:r>
            <a:r>
              <a:rPr lang="ko-KR" altLang="ko-KR" sz="2000" b="1" dirty="0"/>
              <a:t> </a:t>
            </a:r>
            <a:endParaRPr lang="en-US" altLang="ko-KR" sz="2000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ko-KR" sz="2400" b="1" dirty="0"/>
              <a:t>'설악의 화가' '꽃의 화가' </a:t>
            </a:r>
            <a:endParaRPr lang="ko-KR" altLang="en-US" sz="2400" b="1" dirty="0"/>
          </a:p>
        </p:txBody>
      </p:sp>
      <p:pic>
        <p:nvPicPr>
          <p:cNvPr id="4" name="그림 3" descr="그림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3056105"/>
            <a:ext cx="5066547" cy="380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663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6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7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3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409046" cy="7056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7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4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38"/>
            <a:ext cx="9144000" cy="5697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4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5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0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6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5" y="0"/>
            <a:ext cx="9180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1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4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0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5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0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542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3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8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1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3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18093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3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32" y="-22449"/>
            <a:ext cx="9372532" cy="702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9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3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0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3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733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6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9" y="3861048"/>
            <a:ext cx="5652120" cy="348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9" y="0"/>
            <a:ext cx="5652120" cy="3175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6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58452" y="6467642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488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000">
        <p:blinds dir="vert"/>
      </p:transition>
    </mc:Choice>
    <mc:Fallback xmlns="">
      <p:transition spd="slow" advTm="2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41" y="0"/>
            <a:ext cx="931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3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7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4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4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485" y="0"/>
            <a:ext cx="1003864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0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25</TotalTime>
  <Words>16</Words>
  <Application>Microsoft Office PowerPoint</Application>
  <PresentationFormat>화면 슬라이드 쇼(4:3)</PresentationFormat>
  <Paragraphs>8</Paragraphs>
  <Slides>37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연꽃 당초 무늬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6</cp:revision>
  <dcterms:created xsi:type="dcterms:W3CDTF">2014-09-20T03:38:33Z</dcterms:created>
  <dcterms:modified xsi:type="dcterms:W3CDTF">2014-09-20T04:46:10Z</dcterms:modified>
</cp:coreProperties>
</file>